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89" r:id="rId3"/>
    <p:sldMasterId id="2147483704" r:id="rId4"/>
    <p:sldMasterId id="2147483725" r:id="rId5"/>
    <p:sldMasterId id="2147483738" r:id="rId6"/>
    <p:sldMasterId id="2147483750" r:id="rId7"/>
    <p:sldMasterId id="2147483755" r:id="rId8"/>
    <p:sldMasterId id="2147483784" r:id="rId9"/>
    <p:sldMasterId id="2147483800" r:id="rId10"/>
  </p:sldMasterIdLst>
  <p:notesMasterIdLst>
    <p:notesMasterId r:id="rId130"/>
  </p:notesMasterIdLst>
  <p:sldIdLst>
    <p:sldId id="302" r:id="rId11"/>
    <p:sldId id="479" r:id="rId12"/>
    <p:sldId id="483" r:id="rId13"/>
    <p:sldId id="694" r:id="rId14"/>
    <p:sldId id="759" r:id="rId15"/>
    <p:sldId id="752" r:id="rId16"/>
    <p:sldId id="751" r:id="rId17"/>
    <p:sldId id="760" r:id="rId18"/>
    <p:sldId id="787" r:id="rId19"/>
    <p:sldId id="698" r:id="rId20"/>
    <p:sldId id="499" r:id="rId21"/>
    <p:sldId id="509" r:id="rId22"/>
    <p:sldId id="531" r:id="rId23"/>
    <p:sldId id="533" r:id="rId24"/>
    <p:sldId id="782" r:id="rId25"/>
    <p:sldId id="783" r:id="rId26"/>
    <p:sldId id="535" r:id="rId27"/>
    <p:sldId id="536" r:id="rId28"/>
    <p:sldId id="491" r:id="rId29"/>
    <p:sldId id="495" r:id="rId30"/>
    <p:sldId id="768" r:id="rId31"/>
    <p:sldId id="498" r:id="rId32"/>
    <p:sldId id="770" r:id="rId33"/>
    <p:sldId id="500" r:id="rId34"/>
    <p:sldId id="771" r:id="rId35"/>
    <p:sldId id="578" r:id="rId36"/>
    <p:sldId id="705" r:id="rId37"/>
    <p:sldId id="849" r:id="rId38"/>
    <p:sldId id="585" r:id="rId39"/>
    <p:sldId id="886" r:id="rId40"/>
    <p:sldId id="889" r:id="rId41"/>
    <p:sldId id="593" r:id="rId42"/>
    <p:sldId id="594" r:id="rId43"/>
    <p:sldId id="629" r:id="rId44"/>
    <p:sldId id="633" r:id="rId45"/>
    <p:sldId id="635" r:id="rId46"/>
    <p:sldId id="636" r:id="rId47"/>
    <p:sldId id="902" r:id="rId48"/>
    <p:sldId id="641" r:id="rId49"/>
    <p:sldId id="642" r:id="rId50"/>
    <p:sldId id="881" r:id="rId51"/>
    <p:sldId id="878" r:id="rId52"/>
    <p:sldId id="880" r:id="rId53"/>
    <p:sldId id="941" r:id="rId54"/>
    <p:sldId id="882" r:id="rId55"/>
    <p:sldId id="903" r:id="rId56"/>
    <p:sldId id="884" r:id="rId57"/>
    <p:sldId id="887" r:id="rId58"/>
    <p:sldId id="930" r:id="rId59"/>
    <p:sldId id="706" r:id="rId60"/>
    <p:sldId id="754" r:id="rId61"/>
    <p:sldId id="850" r:id="rId62"/>
    <p:sldId id="814" r:id="rId63"/>
    <p:sldId id="837" r:id="rId64"/>
    <p:sldId id="627" r:id="rId65"/>
    <p:sldId id="763" r:id="rId66"/>
    <p:sldId id="725" r:id="rId67"/>
    <p:sldId id="658" r:id="rId68"/>
    <p:sldId id="987" r:id="rId69"/>
    <p:sldId id="991" r:id="rId70"/>
    <p:sldId id="799" r:id="rId71"/>
    <p:sldId id="683" r:id="rId72"/>
    <p:sldId id="810" r:id="rId73"/>
    <p:sldId id="626" r:id="rId74"/>
    <p:sldId id="729" r:id="rId75"/>
    <p:sldId id="917" r:id="rId76"/>
    <p:sldId id="897" r:id="rId77"/>
    <p:sldId id="901" r:id="rId78"/>
    <p:sldId id="1004" r:id="rId79"/>
    <p:sldId id="919" r:id="rId80"/>
    <p:sldId id="904" r:id="rId81"/>
    <p:sldId id="1006" r:id="rId82"/>
    <p:sldId id="411" r:id="rId83"/>
    <p:sldId id="874" r:id="rId84"/>
    <p:sldId id="929" r:id="rId85"/>
    <p:sldId id="877" r:id="rId86"/>
    <p:sldId id="1008" r:id="rId87"/>
    <p:sldId id="918" r:id="rId88"/>
    <p:sldId id="1009" r:id="rId89"/>
    <p:sldId id="920" r:id="rId90"/>
    <p:sldId id="921" r:id="rId91"/>
    <p:sldId id="932" r:id="rId92"/>
    <p:sldId id="934" r:id="rId93"/>
    <p:sldId id="935" r:id="rId94"/>
    <p:sldId id="936" r:id="rId95"/>
    <p:sldId id="937" r:id="rId96"/>
    <p:sldId id="958" r:id="rId97"/>
    <p:sldId id="959" r:id="rId98"/>
    <p:sldId id="960" r:id="rId99"/>
    <p:sldId id="961" r:id="rId100"/>
    <p:sldId id="962" r:id="rId101"/>
    <p:sldId id="1012" r:id="rId102"/>
    <p:sldId id="1013" r:id="rId103"/>
    <p:sldId id="368" r:id="rId104"/>
    <p:sldId id="369" r:id="rId105"/>
    <p:sldId id="331" r:id="rId106"/>
    <p:sldId id="333" r:id="rId107"/>
    <p:sldId id="334" r:id="rId108"/>
    <p:sldId id="1015" r:id="rId109"/>
    <p:sldId id="384" r:id="rId110"/>
    <p:sldId id="676" r:id="rId111"/>
    <p:sldId id="677" r:id="rId112"/>
    <p:sldId id="691" r:id="rId113"/>
    <p:sldId id="548" r:id="rId114"/>
    <p:sldId id="1016" r:id="rId115"/>
    <p:sldId id="431" r:id="rId116"/>
    <p:sldId id="458" r:id="rId117"/>
    <p:sldId id="432" r:id="rId118"/>
    <p:sldId id="397" r:id="rId119"/>
    <p:sldId id="454" r:id="rId120"/>
    <p:sldId id="348" r:id="rId121"/>
    <p:sldId id="353" r:id="rId122"/>
    <p:sldId id="354" r:id="rId123"/>
    <p:sldId id="355" r:id="rId124"/>
    <p:sldId id="700" r:id="rId125"/>
    <p:sldId id="451" r:id="rId126"/>
    <p:sldId id="682" r:id="rId127"/>
    <p:sldId id="372" r:id="rId128"/>
    <p:sldId id="373" r:id="rId1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hua Liu" initials="YL" lastIdx="3" clrIdx="0">
    <p:extLst>
      <p:ext uri="{19B8F6BF-5375-455C-9EA6-DF929625EA0E}">
        <p15:presenceInfo xmlns:p15="http://schemas.microsoft.com/office/powerpoint/2012/main" userId="Yaohua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188BF"/>
    <a:srgbClr val="FF0000"/>
    <a:srgbClr val="1D4E79"/>
    <a:srgbClr val="FF40FF"/>
    <a:srgbClr val="0432FF"/>
    <a:srgbClr val="00FA00"/>
    <a:srgbClr val="FCBE01"/>
    <a:srgbClr val="FFE8CB"/>
    <a:srgbClr val="FFF4E7"/>
    <a:srgbClr val="F2E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F5537-8718-461C-AA93-7F8E3552AD9A}" v="22" dt="2024-04-23T13:41:01.149"/>
    <p1510:client id="{609CBD8B-ED71-734D-907A-59A901967DFA}" v="6" dt="2024-04-23T12:26:49.52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5288" autoAdjust="0"/>
  </p:normalViewPr>
  <p:slideViewPr>
    <p:cSldViewPr snapToGrid="0">
      <p:cViewPr varScale="1">
        <p:scale>
          <a:sx n="93" d="100"/>
          <a:sy n="93" d="100"/>
        </p:scale>
        <p:origin x="1872" y="208"/>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theme" Target="theme/theme1.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commentAuthors" Target="commentAuthors.xml"/><Relationship Id="rId136" Type="http://schemas.microsoft.com/office/2016/11/relationships/changesInfo" Target="changesInfos/changesInfo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presProps" Target="pres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考 张" userId="87b8017596393203" providerId="LiveId" clId="{F92837A2-BA46-4E8F-8924-F06151C91AFA}"/>
    <pc:docChg chg="undo custSel addSld delSld modSld sldOrd">
      <pc:chgData name="考 张" userId="87b8017596393203" providerId="LiveId" clId="{F92837A2-BA46-4E8F-8924-F06151C91AFA}" dt="2024-02-27T14:53:55.640" v="1428" actId="20577"/>
      <pc:docMkLst>
        <pc:docMk/>
      </pc:docMkLst>
      <pc:sldChg chg="addSp modSp mod">
        <pc:chgData name="考 张" userId="87b8017596393203" providerId="LiveId" clId="{F92837A2-BA46-4E8F-8924-F06151C91AFA}" dt="2024-02-25T17:26:18.009" v="1353" actId="14100"/>
        <pc:sldMkLst>
          <pc:docMk/>
          <pc:sldMk cId="0" sldId="359"/>
        </pc:sldMkLst>
        <pc:spChg chg="mod">
          <ac:chgData name="考 张" userId="87b8017596393203" providerId="LiveId" clId="{F92837A2-BA46-4E8F-8924-F06151C91AFA}" dt="2024-02-25T17:26:01.612" v="1352"/>
          <ac:spMkLst>
            <pc:docMk/>
            <pc:sldMk cId="0" sldId="359"/>
            <ac:spMk id="3" creationId="{00000000-0000-0000-0000-000000000000}"/>
          </ac:spMkLst>
        </pc:spChg>
        <pc:picChg chg="add mod">
          <ac:chgData name="考 张" userId="87b8017596393203" providerId="LiveId" clId="{F92837A2-BA46-4E8F-8924-F06151C91AFA}" dt="2024-02-25T17:26:18.009" v="1353" actId="14100"/>
          <ac:picMkLst>
            <pc:docMk/>
            <pc:sldMk cId="0" sldId="359"/>
            <ac:picMk id="4" creationId="{EA146037-A110-0D8D-7D23-E37664619487}"/>
          </ac:picMkLst>
        </pc:picChg>
      </pc:sldChg>
      <pc:sldChg chg="modSp mod">
        <pc:chgData name="考 张" userId="87b8017596393203" providerId="LiveId" clId="{F92837A2-BA46-4E8F-8924-F06151C91AFA}" dt="2024-02-26T04:09:16.804" v="1369"/>
        <pc:sldMkLst>
          <pc:docMk/>
          <pc:sldMk cId="0" sldId="475"/>
        </pc:sldMkLst>
        <pc:spChg chg="mod">
          <ac:chgData name="考 张" userId="87b8017596393203" providerId="LiveId" clId="{F92837A2-BA46-4E8F-8924-F06151C91AFA}" dt="2024-02-26T04:09:16.804" v="1369"/>
          <ac:spMkLst>
            <pc:docMk/>
            <pc:sldMk cId="0" sldId="475"/>
            <ac:spMk id="3" creationId="{00000000-0000-0000-0000-000000000000}"/>
          </ac:spMkLst>
        </pc:spChg>
      </pc:sldChg>
      <pc:sldChg chg="modNotesTx">
        <pc:chgData name="考 张" userId="87b8017596393203" providerId="LiveId" clId="{F92837A2-BA46-4E8F-8924-F06151C91AFA}" dt="2024-02-25T13:46:54.206" v="441" actId="20577"/>
        <pc:sldMkLst>
          <pc:docMk/>
          <pc:sldMk cId="0" sldId="476"/>
        </pc:sldMkLst>
      </pc:sldChg>
      <pc:sldChg chg="modSp mod">
        <pc:chgData name="考 张" userId="87b8017596393203" providerId="LiveId" clId="{F92837A2-BA46-4E8F-8924-F06151C91AFA}" dt="2024-02-25T13:42:29.800" v="433" actId="5793"/>
        <pc:sldMkLst>
          <pc:docMk/>
          <pc:sldMk cId="0" sldId="478"/>
        </pc:sldMkLst>
        <pc:spChg chg="mod">
          <ac:chgData name="考 张" userId="87b8017596393203" providerId="LiveId" clId="{F92837A2-BA46-4E8F-8924-F06151C91AFA}" dt="2024-02-25T13:42:29.800" v="433" actId="5793"/>
          <ac:spMkLst>
            <pc:docMk/>
            <pc:sldMk cId="0" sldId="478"/>
            <ac:spMk id="3" creationId="{00000000-0000-0000-0000-000000000000}"/>
          </ac:spMkLst>
        </pc:spChg>
      </pc:sldChg>
      <pc:sldChg chg="modSp mod">
        <pc:chgData name="考 张" userId="87b8017596393203" providerId="LiveId" clId="{F92837A2-BA46-4E8F-8924-F06151C91AFA}" dt="2024-02-25T13:50:19.504" v="443"/>
        <pc:sldMkLst>
          <pc:docMk/>
          <pc:sldMk cId="0" sldId="479"/>
        </pc:sldMkLst>
        <pc:spChg chg="mod">
          <ac:chgData name="考 张" userId="87b8017596393203" providerId="LiveId" clId="{F92837A2-BA46-4E8F-8924-F06151C91AFA}" dt="2024-02-25T13:50:19.504" v="443"/>
          <ac:spMkLst>
            <pc:docMk/>
            <pc:sldMk cId="0" sldId="479"/>
            <ac:spMk id="8" creationId="{00000000-0000-0000-0000-000000000000}"/>
          </ac:spMkLst>
        </pc:spChg>
      </pc:sldChg>
      <pc:sldChg chg="addSp modSp mod modAnim">
        <pc:chgData name="考 张" userId="87b8017596393203" providerId="LiveId" clId="{F92837A2-BA46-4E8F-8924-F06151C91AFA}" dt="2024-02-25T14:04:22.729" v="478" actId="1076"/>
        <pc:sldMkLst>
          <pc:docMk/>
          <pc:sldMk cId="0" sldId="486"/>
        </pc:sldMkLst>
        <pc:spChg chg="add mod">
          <ac:chgData name="考 张" userId="87b8017596393203" providerId="LiveId" clId="{F92837A2-BA46-4E8F-8924-F06151C91AFA}" dt="2024-02-25T14:04:22.729" v="478" actId="1076"/>
          <ac:spMkLst>
            <pc:docMk/>
            <pc:sldMk cId="0" sldId="486"/>
            <ac:spMk id="4" creationId="{13E141F5-400B-9E91-2D30-BA6ECA10656B}"/>
          </ac:spMkLst>
        </pc:spChg>
        <pc:spChg chg="add mod">
          <ac:chgData name="考 张" userId="87b8017596393203" providerId="LiveId" clId="{F92837A2-BA46-4E8F-8924-F06151C91AFA}" dt="2024-02-25T14:03:44.056" v="473" actId="164"/>
          <ac:spMkLst>
            <pc:docMk/>
            <pc:sldMk cId="0" sldId="486"/>
            <ac:spMk id="6" creationId="{0E82675E-3DD7-5A14-CA0B-76DF8158758E}"/>
          </ac:spMkLst>
        </pc:spChg>
        <pc:spChg chg="add mod">
          <ac:chgData name="考 张" userId="87b8017596393203" providerId="LiveId" clId="{F92837A2-BA46-4E8F-8924-F06151C91AFA}" dt="2024-02-25T14:03:33.360" v="471" actId="164"/>
          <ac:spMkLst>
            <pc:docMk/>
            <pc:sldMk cId="0" sldId="486"/>
            <ac:spMk id="8" creationId="{3C1F57FF-3CD6-1701-FAA9-0DB312EEC415}"/>
          </ac:spMkLst>
        </pc:spChg>
        <pc:spChg chg="add mod">
          <ac:chgData name="考 张" userId="87b8017596393203" providerId="LiveId" clId="{F92837A2-BA46-4E8F-8924-F06151C91AFA}" dt="2024-02-25T14:03:33.360" v="471" actId="164"/>
          <ac:spMkLst>
            <pc:docMk/>
            <pc:sldMk cId="0" sldId="486"/>
            <ac:spMk id="10" creationId="{A31947B4-5D18-2F10-07D5-76BD1321BD5F}"/>
          </ac:spMkLst>
        </pc:spChg>
        <pc:grpChg chg="add mod">
          <ac:chgData name="考 张" userId="87b8017596393203" providerId="LiveId" clId="{F92837A2-BA46-4E8F-8924-F06151C91AFA}" dt="2024-02-25T14:03:33.360" v="471" actId="164"/>
          <ac:grpSpMkLst>
            <pc:docMk/>
            <pc:sldMk cId="0" sldId="486"/>
            <ac:grpSpMk id="15" creationId="{789A2805-3468-AAD6-B0F4-6BAFA1016ACD}"/>
          </ac:grpSpMkLst>
        </pc:grpChg>
        <pc:grpChg chg="add mod">
          <ac:chgData name="考 张" userId="87b8017596393203" providerId="LiveId" clId="{F92837A2-BA46-4E8F-8924-F06151C91AFA}" dt="2024-02-25T14:03:47.533" v="475" actId="1076"/>
          <ac:grpSpMkLst>
            <pc:docMk/>
            <pc:sldMk cId="0" sldId="486"/>
            <ac:grpSpMk id="16" creationId="{480E71F4-B3F8-E44D-D38F-91EA0B2904F6}"/>
          </ac:grpSpMkLst>
        </pc:grpChg>
        <pc:picChg chg="add mod modCrop">
          <ac:chgData name="考 张" userId="87b8017596393203" providerId="LiveId" clId="{F92837A2-BA46-4E8F-8924-F06151C91AFA}" dt="2024-02-25T14:03:44.056" v="473" actId="164"/>
          <ac:picMkLst>
            <pc:docMk/>
            <pc:sldMk cId="0" sldId="486"/>
            <ac:picMk id="13" creationId="{E0DBA67A-5ECE-475A-A5ED-E86E30705E06}"/>
          </ac:picMkLst>
        </pc:picChg>
      </pc:sldChg>
      <pc:sldChg chg="ord">
        <pc:chgData name="考 张" userId="87b8017596393203" providerId="LiveId" clId="{F92837A2-BA46-4E8F-8924-F06151C91AFA}" dt="2024-02-25T14:40:52.419" v="720"/>
        <pc:sldMkLst>
          <pc:docMk/>
          <pc:sldMk cId="0" sldId="494"/>
        </pc:sldMkLst>
      </pc:sldChg>
      <pc:sldChg chg="addSp delSp modSp mod modNotesTx">
        <pc:chgData name="考 张" userId="87b8017596393203" providerId="LiveId" clId="{F92837A2-BA46-4E8F-8924-F06151C91AFA}" dt="2024-02-25T16:04:57.940" v="946" actId="207"/>
        <pc:sldMkLst>
          <pc:docMk/>
          <pc:sldMk cId="0" sldId="496"/>
        </pc:sldMkLst>
        <pc:spChg chg="del">
          <ac:chgData name="考 张" userId="87b8017596393203" providerId="LiveId" clId="{F92837A2-BA46-4E8F-8924-F06151C91AFA}" dt="2024-02-25T14:39:21.069" v="705" actId="478"/>
          <ac:spMkLst>
            <pc:docMk/>
            <pc:sldMk cId="0" sldId="496"/>
            <ac:spMk id="3" creationId="{7226B733-7239-2EFF-492D-93265D62AC3F}"/>
          </ac:spMkLst>
        </pc:spChg>
        <pc:spChg chg="add del mod">
          <ac:chgData name="考 张" userId="87b8017596393203" providerId="LiveId" clId="{F92837A2-BA46-4E8F-8924-F06151C91AFA}" dt="2024-02-25T16:03:17.204" v="909" actId="478"/>
          <ac:spMkLst>
            <pc:docMk/>
            <pc:sldMk cId="0" sldId="496"/>
            <ac:spMk id="3" creationId="{8D89A38F-87EE-E729-B276-56BEF8D25DEB}"/>
          </ac:spMkLst>
        </pc:spChg>
        <pc:spChg chg="mod">
          <ac:chgData name="考 张" userId="87b8017596393203" providerId="LiveId" clId="{F92837A2-BA46-4E8F-8924-F06151C91AFA}" dt="2024-02-25T14:39:14.735" v="704" actId="6549"/>
          <ac:spMkLst>
            <pc:docMk/>
            <pc:sldMk cId="0" sldId="496"/>
            <ac:spMk id="8" creationId="{00000000-0000-0000-0000-000000000000}"/>
          </ac:spMkLst>
        </pc:spChg>
        <pc:spChg chg="del">
          <ac:chgData name="考 张" userId="87b8017596393203" providerId="LiveId" clId="{F92837A2-BA46-4E8F-8924-F06151C91AFA}" dt="2024-02-25T14:39:21.069" v="705" actId="478"/>
          <ac:spMkLst>
            <pc:docMk/>
            <pc:sldMk cId="0" sldId="496"/>
            <ac:spMk id="10" creationId="{60681A5B-D9E3-0402-F99D-F6F717AE370C}"/>
          </ac:spMkLst>
        </pc:spChg>
        <pc:spChg chg="add mod">
          <ac:chgData name="考 张" userId="87b8017596393203" providerId="LiveId" clId="{F92837A2-BA46-4E8F-8924-F06151C91AFA}" dt="2024-02-25T16:04:57.940" v="946" actId="207"/>
          <ac:spMkLst>
            <pc:docMk/>
            <pc:sldMk cId="0" sldId="496"/>
            <ac:spMk id="13" creationId="{56EBB632-22C8-26DB-58CC-619FEECB80EC}"/>
          </ac:spMkLst>
        </pc:spChg>
        <pc:spChg chg="add mod">
          <ac:chgData name="考 张" userId="87b8017596393203" providerId="LiveId" clId="{F92837A2-BA46-4E8F-8924-F06151C91AFA}" dt="2024-02-25T16:04:35.730" v="932" actId="1076"/>
          <ac:spMkLst>
            <pc:docMk/>
            <pc:sldMk cId="0" sldId="496"/>
            <ac:spMk id="17" creationId="{94BFE578-14E1-9238-5B8A-878F80BC5B60}"/>
          </ac:spMkLst>
        </pc:spChg>
        <pc:picChg chg="add del mod">
          <ac:chgData name="考 张" userId="87b8017596393203" providerId="LiveId" clId="{F92837A2-BA46-4E8F-8924-F06151C91AFA}" dt="2024-02-25T16:03:14.218" v="908" actId="478"/>
          <ac:picMkLst>
            <pc:docMk/>
            <pc:sldMk cId="0" sldId="496"/>
            <ac:picMk id="4" creationId="{2291095C-6399-F303-1F87-14C3CB538145}"/>
          </ac:picMkLst>
        </pc:picChg>
        <pc:picChg chg="del">
          <ac:chgData name="考 张" userId="87b8017596393203" providerId="LiveId" clId="{F92837A2-BA46-4E8F-8924-F06151C91AFA}" dt="2024-02-25T14:39:21.069" v="705" actId="478"/>
          <ac:picMkLst>
            <pc:docMk/>
            <pc:sldMk cId="0" sldId="496"/>
            <ac:picMk id="6" creationId="{089B43CD-F1E4-A18A-53C6-262BAC7835BB}"/>
          </ac:picMkLst>
        </pc:picChg>
        <pc:picChg chg="del">
          <ac:chgData name="考 张" userId="87b8017596393203" providerId="LiveId" clId="{F92837A2-BA46-4E8F-8924-F06151C91AFA}" dt="2024-02-25T14:39:21.069" v="705" actId="478"/>
          <ac:picMkLst>
            <pc:docMk/>
            <pc:sldMk cId="0" sldId="496"/>
            <ac:picMk id="7" creationId="{9FB3678D-ABB7-7822-C14B-B6CCE5866952}"/>
          </ac:picMkLst>
        </pc:picChg>
        <pc:picChg chg="add mod">
          <ac:chgData name="考 张" userId="87b8017596393203" providerId="LiveId" clId="{F92837A2-BA46-4E8F-8924-F06151C91AFA}" dt="2024-02-25T16:03:49.877" v="921" actId="14100"/>
          <ac:picMkLst>
            <pc:docMk/>
            <pc:sldMk cId="0" sldId="496"/>
            <ac:picMk id="7" creationId="{A9E3417C-26FB-CB99-36A4-7794C5120BD0}"/>
          </ac:picMkLst>
        </pc:picChg>
        <pc:picChg chg="add mod">
          <ac:chgData name="考 张" userId="87b8017596393203" providerId="LiveId" clId="{F92837A2-BA46-4E8F-8924-F06151C91AFA}" dt="2024-02-25T16:04:32.840" v="931" actId="1076"/>
          <ac:picMkLst>
            <pc:docMk/>
            <pc:sldMk cId="0" sldId="496"/>
            <ac:picMk id="15" creationId="{3F40B905-5D67-FE8B-50FE-923582A958D6}"/>
          </ac:picMkLst>
        </pc:picChg>
      </pc:sldChg>
      <pc:sldChg chg="addSp delSp modSp mod modAnim">
        <pc:chgData name="考 张" userId="87b8017596393203" providerId="LiveId" clId="{F92837A2-BA46-4E8F-8924-F06151C91AFA}" dt="2024-02-27T14:49:18.183" v="1414" actId="478"/>
        <pc:sldMkLst>
          <pc:docMk/>
          <pc:sldMk cId="2463440268" sldId="500"/>
        </pc:sldMkLst>
        <pc:spChg chg="add mod">
          <ac:chgData name="考 张" userId="87b8017596393203" providerId="LiveId" clId="{F92837A2-BA46-4E8F-8924-F06151C91AFA}" dt="2024-02-25T16:50:30.688" v="1109" actId="1076"/>
          <ac:spMkLst>
            <pc:docMk/>
            <pc:sldMk cId="2463440268" sldId="500"/>
            <ac:spMk id="5" creationId="{2E7D9CB8-E63B-C220-9698-6C85A9F8B748}"/>
          </ac:spMkLst>
        </pc:spChg>
        <pc:spChg chg="mod">
          <ac:chgData name="考 张" userId="87b8017596393203" providerId="LiveId" clId="{F92837A2-BA46-4E8F-8924-F06151C91AFA}" dt="2024-02-27T14:47:43.075" v="1372" actId="20577"/>
          <ac:spMkLst>
            <pc:docMk/>
            <pc:sldMk cId="2463440268" sldId="500"/>
            <ac:spMk id="7" creationId="{1F81F25A-70E5-6B74-9211-C5431F8FE617}"/>
          </ac:spMkLst>
        </pc:spChg>
        <pc:spChg chg="mod">
          <ac:chgData name="考 张" userId="87b8017596393203" providerId="LiveId" clId="{F92837A2-BA46-4E8F-8924-F06151C91AFA}" dt="2024-02-27T14:47:44.549" v="1373" actId="20577"/>
          <ac:spMkLst>
            <pc:docMk/>
            <pc:sldMk cId="2463440268" sldId="500"/>
            <ac:spMk id="8" creationId="{F8577873-F25F-4E31-3A39-4276AB35C3D4}"/>
          </ac:spMkLst>
        </pc:spChg>
        <pc:spChg chg="mod">
          <ac:chgData name="考 张" userId="87b8017596393203" providerId="LiveId" clId="{F92837A2-BA46-4E8F-8924-F06151C91AFA}" dt="2024-02-27T14:47:46.341" v="1374" actId="20577"/>
          <ac:spMkLst>
            <pc:docMk/>
            <pc:sldMk cId="2463440268" sldId="500"/>
            <ac:spMk id="9" creationId="{8EA25A15-7CE6-08EE-F62B-80E5E337A546}"/>
          </ac:spMkLst>
        </pc:spChg>
        <pc:spChg chg="mod">
          <ac:chgData name="考 张" userId="87b8017596393203" providerId="LiveId" clId="{F92837A2-BA46-4E8F-8924-F06151C91AFA}" dt="2024-02-27T14:47:47.667" v="1375" actId="20577"/>
          <ac:spMkLst>
            <pc:docMk/>
            <pc:sldMk cId="2463440268" sldId="500"/>
            <ac:spMk id="10" creationId="{410EBD52-1D4B-6265-66A8-71BE2DEB70BA}"/>
          </ac:spMkLst>
        </pc:spChg>
        <pc:spChg chg="mod">
          <ac:chgData name="考 张" userId="87b8017596393203" providerId="LiveId" clId="{F92837A2-BA46-4E8F-8924-F06151C91AFA}" dt="2024-02-27T14:47:48.402" v="1376" actId="20577"/>
          <ac:spMkLst>
            <pc:docMk/>
            <pc:sldMk cId="2463440268" sldId="500"/>
            <ac:spMk id="11" creationId="{1425AC76-373B-682F-BF4E-86E4D7D2516F}"/>
          </ac:spMkLst>
        </pc:spChg>
        <pc:spChg chg="mod">
          <ac:chgData name="考 张" userId="87b8017596393203" providerId="LiveId" clId="{F92837A2-BA46-4E8F-8924-F06151C91AFA}" dt="2024-02-27T14:47:49.044" v="1377" actId="20577"/>
          <ac:spMkLst>
            <pc:docMk/>
            <pc:sldMk cId="2463440268" sldId="500"/>
            <ac:spMk id="33" creationId="{DDDC9B89-F564-4229-B99E-FED2E9200F89}"/>
          </ac:spMkLst>
        </pc:spChg>
        <pc:spChg chg="mod">
          <ac:chgData name="考 张" userId="87b8017596393203" providerId="LiveId" clId="{F92837A2-BA46-4E8F-8924-F06151C91AFA}" dt="2024-02-27T14:47:50.482" v="1379" actId="20577"/>
          <ac:spMkLst>
            <pc:docMk/>
            <pc:sldMk cId="2463440268" sldId="500"/>
            <ac:spMk id="62" creationId="{6605BBC8-1FF2-2807-2435-4DB655A67558}"/>
          </ac:spMkLst>
        </pc:spChg>
        <pc:spChg chg="mod">
          <ac:chgData name="考 张" userId="87b8017596393203" providerId="LiveId" clId="{F92837A2-BA46-4E8F-8924-F06151C91AFA}" dt="2024-02-27T14:47:49.846" v="1378" actId="20577"/>
          <ac:spMkLst>
            <pc:docMk/>
            <pc:sldMk cId="2463440268" sldId="500"/>
            <ac:spMk id="63" creationId="{8A3BC415-9B8B-F1D3-4D9F-150FFFE2A5C5}"/>
          </ac:spMkLst>
        </pc:spChg>
        <pc:spChg chg="mod">
          <ac:chgData name="考 张" userId="87b8017596393203" providerId="LiveId" clId="{F92837A2-BA46-4E8F-8924-F06151C91AFA}" dt="2024-02-27T14:47:51.781" v="1381" actId="20577"/>
          <ac:spMkLst>
            <pc:docMk/>
            <pc:sldMk cId="2463440268" sldId="500"/>
            <ac:spMk id="64" creationId="{EA09D6E0-23FC-EC29-6FED-0C3F41EE7A98}"/>
          </ac:spMkLst>
        </pc:spChg>
        <pc:spChg chg="mod">
          <ac:chgData name="考 张" userId="87b8017596393203" providerId="LiveId" clId="{F92837A2-BA46-4E8F-8924-F06151C91AFA}" dt="2024-02-27T14:47:52.847" v="1382" actId="20577"/>
          <ac:spMkLst>
            <pc:docMk/>
            <pc:sldMk cId="2463440268" sldId="500"/>
            <ac:spMk id="65" creationId="{D4474C71-18E2-E78F-B7B9-35DB63CBE855}"/>
          </ac:spMkLst>
        </pc:spChg>
        <pc:spChg chg="mod">
          <ac:chgData name="考 张" userId="87b8017596393203" providerId="LiveId" clId="{F92837A2-BA46-4E8F-8924-F06151C91AFA}" dt="2024-02-27T14:47:51.163" v="1380" actId="20577"/>
          <ac:spMkLst>
            <pc:docMk/>
            <pc:sldMk cId="2463440268" sldId="500"/>
            <ac:spMk id="66" creationId="{0B76FEE9-A399-5559-9F24-A77DA960BD45}"/>
          </ac:spMkLst>
        </pc:spChg>
        <pc:spChg chg="mod">
          <ac:chgData name="考 张" userId="87b8017596393203" providerId="LiveId" clId="{F92837A2-BA46-4E8F-8924-F06151C91AFA}" dt="2024-02-27T14:48:14.867" v="1406" actId="20577"/>
          <ac:spMkLst>
            <pc:docMk/>
            <pc:sldMk cId="2463440268" sldId="500"/>
            <ac:spMk id="67" creationId="{18B68D2D-6C08-A03D-1E60-528E439A7480}"/>
          </ac:spMkLst>
        </pc:spChg>
        <pc:spChg chg="mod">
          <ac:chgData name="考 张" userId="87b8017596393203" providerId="LiveId" clId="{F92837A2-BA46-4E8F-8924-F06151C91AFA}" dt="2024-02-27T14:48:17.800" v="1410" actId="20577"/>
          <ac:spMkLst>
            <pc:docMk/>
            <pc:sldMk cId="2463440268" sldId="500"/>
            <ac:spMk id="68" creationId="{A1EAF28C-EF89-568D-7F5A-A3C9D085EB34}"/>
          </ac:spMkLst>
        </pc:spChg>
        <pc:spChg chg="mod">
          <ac:chgData name="考 张" userId="87b8017596393203" providerId="LiveId" clId="{F92837A2-BA46-4E8F-8924-F06151C91AFA}" dt="2024-02-27T14:48:17.240" v="1409" actId="20577"/>
          <ac:spMkLst>
            <pc:docMk/>
            <pc:sldMk cId="2463440268" sldId="500"/>
            <ac:spMk id="69" creationId="{18931FEB-EB1A-95F1-4FE0-02CCEBFC7AA7}"/>
          </ac:spMkLst>
        </pc:spChg>
        <pc:spChg chg="mod">
          <ac:chgData name="考 张" userId="87b8017596393203" providerId="LiveId" clId="{F92837A2-BA46-4E8F-8924-F06151C91AFA}" dt="2024-02-27T14:48:16.713" v="1408" actId="20577"/>
          <ac:spMkLst>
            <pc:docMk/>
            <pc:sldMk cId="2463440268" sldId="500"/>
            <ac:spMk id="70" creationId="{F1B69613-5513-DDB6-8A93-681F58262E98}"/>
          </ac:spMkLst>
        </pc:spChg>
        <pc:spChg chg="mod">
          <ac:chgData name="考 张" userId="87b8017596393203" providerId="LiveId" clId="{F92837A2-BA46-4E8F-8924-F06151C91AFA}" dt="2024-02-27T14:48:16.066" v="1407" actId="20577"/>
          <ac:spMkLst>
            <pc:docMk/>
            <pc:sldMk cId="2463440268" sldId="500"/>
            <ac:spMk id="71" creationId="{E58D37A5-0809-5F2C-F414-E5609CFBC3A6}"/>
          </ac:spMkLst>
        </pc:spChg>
        <pc:spChg chg="mod">
          <ac:chgData name="考 张" userId="87b8017596393203" providerId="LiveId" clId="{F92837A2-BA46-4E8F-8924-F06151C91AFA}" dt="2024-02-27T14:48:18.376" v="1411" actId="20577"/>
          <ac:spMkLst>
            <pc:docMk/>
            <pc:sldMk cId="2463440268" sldId="500"/>
            <ac:spMk id="72" creationId="{E8CCA8F1-BAC9-2B6B-3D15-0F2708D2C51C}"/>
          </ac:spMkLst>
        </pc:spChg>
        <pc:spChg chg="mod">
          <ac:chgData name="考 张" userId="87b8017596393203" providerId="LiveId" clId="{F92837A2-BA46-4E8F-8924-F06151C91AFA}" dt="2024-02-27T14:48:19.614" v="1412" actId="20577"/>
          <ac:spMkLst>
            <pc:docMk/>
            <pc:sldMk cId="2463440268" sldId="500"/>
            <ac:spMk id="73" creationId="{AAD1A3F0-D978-0858-304C-1EE195EAA24D}"/>
          </ac:spMkLst>
        </pc:spChg>
        <pc:spChg chg="mod">
          <ac:chgData name="考 张" userId="87b8017596393203" providerId="LiveId" clId="{F92837A2-BA46-4E8F-8924-F06151C91AFA}" dt="2024-02-27T14:48:20.168" v="1413" actId="20577"/>
          <ac:spMkLst>
            <pc:docMk/>
            <pc:sldMk cId="2463440268" sldId="500"/>
            <ac:spMk id="74" creationId="{3B47BB44-92C8-A8D5-E3D1-C53A79EDDE28}"/>
          </ac:spMkLst>
        </pc:spChg>
        <pc:spChg chg="mod">
          <ac:chgData name="考 张" userId="87b8017596393203" providerId="LiveId" clId="{F92837A2-BA46-4E8F-8924-F06151C91AFA}" dt="2024-02-27T14:47:58.424" v="1388" actId="20577"/>
          <ac:spMkLst>
            <pc:docMk/>
            <pc:sldMk cId="2463440268" sldId="500"/>
            <ac:spMk id="75" creationId="{8E756801-71FF-4683-4AB8-7D40531EE9C6}"/>
          </ac:spMkLst>
        </pc:spChg>
        <pc:spChg chg="mod">
          <ac:chgData name="考 张" userId="87b8017596393203" providerId="LiveId" clId="{F92837A2-BA46-4E8F-8924-F06151C91AFA}" dt="2024-02-27T14:48:13.553" v="1405" actId="20577"/>
          <ac:spMkLst>
            <pc:docMk/>
            <pc:sldMk cId="2463440268" sldId="500"/>
            <ac:spMk id="76" creationId="{C0F0CCB7-B317-59E7-DA1F-7C484D0E31EA}"/>
          </ac:spMkLst>
        </pc:spChg>
        <pc:spChg chg="mod">
          <ac:chgData name="考 张" userId="87b8017596393203" providerId="LiveId" clId="{F92837A2-BA46-4E8F-8924-F06151C91AFA}" dt="2024-02-27T14:48:12.768" v="1404" actId="20577"/>
          <ac:spMkLst>
            <pc:docMk/>
            <pc:sldMk cId="2463440268" sldId="500"/>
            <ac:spMk id="77" creationId="{6C57EFA0-7B3D-E38D-AC70-25B9361757E9}"/>
          </ac:spMkLst>
        </pc:spChg>
        <pc:spChg chg="mod">
          <ac:chgData name="考 张" userId="87b8017596393203" providerId="LiveId" clId="{F92837A2-BA46-4E8F-8924-F06151C91AFA}" dt="2024-02-27T14:48:11.872" v="1403" actId="20577"/>
          <ac:spMkLst>
            <pc:docMk/>
            <pc:sldMk cId="2463440268" sldId="500"/>
            <ac:spMk id="78" creationId="{5026B700-750F-A61A-F192-6EBF39CEDE55}"/>
          </ac:spMkLst>
        </pc:spChg>
        <pc:spChg chg="mod">
          <ac:chgData name="考 张" userId="87b8017596393203" providerId="LiveId" clId="{F92837A2-BA46-4E8F-8924-F06151C91AFA}" dt="2024-02-27T14:48:10.906" v="1402" actId="20577"/>
          <ac:spMkLst>
            <pc:docMk/>
            <pc:sldMk cId="2463440268" sldId="500"/>
            <ac:spMk id="79" creationId="{A381F5D5-3930-73FD-45D7-7C588FD2DF7C}"/>
          </ac:spMkLst>
        </pc:spChg>
        <pc:spChg chg="mod">
          <ac:chgData name="考 张" userId="87b8017596393203" providerId="LiveId" clId="{F92837A2-BA46-4E8F-8924-F06151C91AFA}" dt="2024-02-27T14:47:59.245" v="1389" actId="20577"/>
          <ac:spMkLst>
            <pc:docMk/>
            <pc:sldMk cId="2463440268" sldId="500"/>
            <ac:spMk id="80" creationId="{BA550BFB-1126-B6C0-21C0-012DFC4A7F91}"/>
          </ac:spMkLst>
        </pc:spChg>
        <pc:spChg chg="mod">
          <ac:chgData name="考 张" userId="87b8017596393203" providerId="LiveId" clId="{F92837A2-BA46-4E8F-8924-F06151C91AFA}" dt="2024-02-27T14:48:01.596" v="1390" actId="20577"/>
          <ac:spMkLst>
            <pc:docMk/>
            <pc:sldMk cId="2463440268" sldId="500"/>
            <ac:spMk id="81" creationId="{0E46B38E-CAF0-401E-226F-78717415E811}"/>
          </ac:spMkLst>
        </pc:spChg>
        <pc:spChg chg="mod">
          <ac:chgData name="考 张" userId="87b8017596393203" providerId="LiveId" clId="{F92837A2-BA46-4E8F-8924-F06151C91AFA}" dt="2024-02-27T14:48:02.376" v="1391" actId="20577"/>
          <ac:spMkLst>
            <pc:docMk/>
            <pc:sldMk cId="2463440268" sldId="500"/>
            <ac:spMk id="82" creationId="{6EFD8A6F-7683-A89D-FD78-9AAD70CE0444}"/>
          </ac:spMkLst>
        </pc:spChg>
        <pc:spChg chg="mod">
          <ac:chgData name="考 张" userId="87b8017596393203" providerId="LiveId" clId="{F92837A2-BA46-4E8F-8924-F06151C91AFA}" dt="2024-02-27T14:48:03.216" v="1392" actId="20577"/>
          <ac:spMkLst>
            <pc:docMk/>
            <pc:sldMk cId="2463440268" sldId="500"/>
            <ac:spMk id="83" creationId="{AF0367ED-5EC6-6581-A7FF-42F4C6CA0886}"/>
          </ac:spMkLst>
        </pc:spChg>
        <pc:spChg chg="mod">
          <ac:chgData name="考 张" userId="87b8017596393203" providerId="LiveId" clId="{F92837A2-BA46-4E8F-8924-F06151C91AFA}" dt="2024-02-27T14:48:03.908" v="1393" actId="20577"/>
          <ac:spMkLst>
            <pc:docMk/>
            <pc:sldMk cId="2463440268" sldId="500"/>
            <ac:spMk id="84" creationId="{E5BB4F8E-DB90-96A5-D386-E1DF27C3A1E2}"/>
          </ac:spMkLst>
        </pc:spChg>
        <pc:spChg chg="mod">
          <ac:chgData name="考 张" userId="87b8017596393203" providerId="LiveId" clId="{F92837A2-BA46-4E8F-8924-F06151C91AFA}" dt="2024-02-27T14:48:05.973" v="1396" actId="20577"/>
          <ac:spMkLst>
            <pc:docMk/>
            <pc:sldMk cId="2463440268" sldId="500"/>
            <ac:spMk id="85" creationId="{9C2E0FA7-A9F7-E902-407D-D43F59CC0E71}"/>
          </ac:spMkLst>
        </pc:spChg>
        <pc:spChg chg="mod">
          <ac:chgData name="考 张" userId="87b8017596393203" providerId="LiveId" clId="{F92837A2-BA46-4E8F-8924-F06151C91AFA}" dt="2024-02-27T14:48:05.373" v="1395" actId="20577"/>
          <ac:spMkLst>
            <pc:docMk/>
            <pc:sldMk cId="2463440268" sldId="500"/>
            <ac:spMk id="86" creationId="{A9D25047-FED3-BD09-F9A2-C6B20891CF67}"/>
          </ac:spMkLst>
        </pc:spChg>
        <pc:spChg chg="mod">
          <ac:chgData name="考 张" userId="87b8017596393203" providerId="LiveId" clId="{F92837A2-BA46-4E8F-8924-F06151C91AFA}" dt="2024-02-27T14:48:04.710" v="1394" actId="20577"/>
          <ac:spMkLst>
            <pc:docMk/>
            <pc:sldMk cId="2463440268" sldId="500"/>
            <ac:spMk id="87" creationId="{63D318B3-0793-6CB9-AECC-17D63510575B}"/>
          </ac:spMkLst>
        </pc:spChg>
        <pc:spChg chg="mod">
          <ac:chgData name="考 张" userId="87b8017596393203" providerId="LiveId" clId="{F92837A2-BA46-4E8F-8924-F06151C91AFA}" dt="2024-02-27T14:48:06.714" v="1397" actId="20577"/>
          <ac:spMkLst>
            <pc:docMk/>
            <pc:sldMk cId="2463440268" sldId="500"/>
            <ac:spMk id="88" creationId="{B6330D01-9BC2-C648-B76C-6BE9EE480EA9}"/>
          </ac:spMkLst>
        </pc:spChg>
        <pc:spChg chg="mod">
          <ac:chgData name="考 张" userId="87b8017596393203" providerId="LiveId" clId="{F92837A2-BA46-4E8F-8924-F06151C91AFA}" dt="2024-02-27T14:48:09.298" v="1400" actId="20577"/>
          <ac:spMkLst>
            <pc:docMk/>
            <pc:sldMk cId="2463440268" sldId="500"/>
            <ac:spMk id="89" creationId="{32C77E86-7D04-2DD9-60DA-805AE9EC866C}"/>
          </ac:spMkLst>
        </pc:spChg>
        <pc:spChg chg="mod">
          <ac:chgData name="考 张" userId="87b8017596393203" providerId="LiveId" clId="{F92837A2-BA46-4E8F-8924-F06151C91AFA}" dt="2024-02-27T14:48:10.081" v="1401" actId="20577"/>
          <ac:spMkLst>
            <pc:docMk/>
            <pc:sldMk cId="2463440268" sldId="500"/>
            <ac:spMk id="90" creationId="{BE50B267-E873-AF65-CA4E-7AE6BCED6AE6}"/>
          </ac:spMkLst>
        </pc:spChg>
        <pc:spChg chg="mod">
          <ac:chgData name="考 张" userId="87b8017596393203" providerId="LiveId" clId="{F92837A2-BA46-4E8F-8924-F06151C91AFA}" dt="2024-02-27T14:48:07.693" v="1398" actId="20577"/>
          <ac:spMkLst>
            <pc:docMk/>
            <pc:sldMk cId="2463440268" sldId="500"/>
            <ac:spMk id="91" creationId="{158FDD72-3B7D-5D4C-5699-C08C3D97E198}"/>
          </ac:spMkLst>
        </pc:spChg>
        <pc:spChg chg="mod">
          <ac:chgData name="考 张" userId="87b8017596393203" providerId="LiveId" clId="{F92837A2-BA46-4E8F-8924-F06151C91AFA}" dt="2024-02-27T14:48:08.356" v="1399" actId="20577"/>
          <ac:spMkLst>
            <pc:docMk/>
            <pc:sldMk cId="2463440268" sldId="500"/>
            <ac:spMk id="92" creationId="{F3F0F888-51CE-3494-5859-DD785BEB925E}"/>
          </ac:spMkLst>
        </pc:spChg>
        <pc:spChg chg="mod">
          <ac:chgData name="考 张" userId="87b8017596393203" providerId="LiveId" clId="{F92837A2-BA46-4E8F-8924-F06151C91AFA}" dt="2024-02-27T14:47:56.248" v="1387" actId="20577"/>
          <ac:spMkLst>
            <pc:docMk/>
            <pc:sldMk cId="2463440268" sldId="500"/>
            <ac:spMk id="93" creationId="{B9466366-A28D-1D8E-7FA4-58F3054CF8FA}"/>
          </ac:spMkLst>
        </pc:spChg>
        <pc:spChg chg="mod">
          <ac:chgData name="考 张" userId="87b8017596393203" providerId="LiveId" clId="{F92837A2-BA46-4E8F-8924-F06151C91AFA}" dt="2024-02-27T14:47:55.448" v="1386" actId="20577"/>
          <ac:spMkLst>
            <pc:docMk/>
            <pc:sldMk cId="2463440268" sldId="500"/>
            <ac:spMk id="94" creationId="{04311196-F668-1F23-BEC3-99F23AB80065}"/>
          </ac:spMkLst>
        </pc:spChg>
        <pc:spChg chg="mod">
          <ac:chgData name="考 张" userId="87b8017596393203" providerId="LiveId" clId="{F92837A2-BA46-4E8F-8924-F06151C91AFA}" dt="2024-02-27T14:47:53.675" v="1383" actId="20577"/>
          <ac:spMkLst>
            <pc:docMk/>
            <pc:sldMk cId="2463440268" sldId="500"/>
            <ac:spMk id="95" creationId="{CE5098F8-D98B-EEB2-AEF8-978790900231}"/>
          </ac:spMkLst>
        </pc:spChg>
        <pc:spChg chg="mod">
          <ac:chgData name="考 张" userId="87b8017596393203" providerId="LiveId" clId="{F92837A2-BA46-4E8F-8924-F06151C91AFA}" dt="2024-02-27T14:47:54.236" v="1384" actId="20577"/>
          <ac:spMkLst>
            <pc:docMk/>
            <pc:sldMk cId="2463440268" sldId="500"/>
            <ac:spMk id="96" creationId="{42158D80-39D3-73FD-486D-C8E01DC7E83E}"/>
          </ac:spMkLst>
        </pc:spChg>
        <pc:spChg chg="mod">
          <ac:chgData name="考 张" userId="87b8017596393203" providerId="LiveId" clId="{F92837A2-BA46-4E8F-8924-F06151C91AFA}" dt="2024-02-27T14:47:54.935" v="1385" actId="20577"/>
          <ac:spMkLst>
            <pc:docMk/>
            <pc:sldMk cId="2463440268" sldId="500"/>
            <ac:spMk id="97" creationId="{DE140CA3-0CE6-E44B-9A10-306ED43B581B}"/>
          </ac:spMkLst>
        </pc:spChg>
        <pc:grpChg chg="add del mod">
          <ac:chgData name="考 张" userId="87b8017596393203" providerId="LiveId" clId="{F92837A2-BA46-4E8F-8924-F06151C91AFA}" dt="2024-02-27T14:49:18.183" v="1414" actId="478"/>
          <ac:grpSpMkLst>
            <pc:docMk/>
            <pc:sldMk cId="2463440268" sldId="500"/>
            <ac:grpSpMk id="6" creationId="{EA3224F6-2DD7-4729-9325-A1C0E8E3A204}"/>
          </ac:grpSpMkLst>
        </pc:grpChg>
      </pc:sldChg>
      <pc:sldChg chg="modNotesTx">
        <pc:chgData name="考 张" userId="87b8017596393203" providerId="LiveId" clId="{F92837A2-BA46-4E8F-8924-F06151C91AFA}" dt="2024-02-25T17:09:46.331" v="1188" actId="20577"/>
        <pc:sldMkLst>
          <pc:docMk/>
          <pc:sldMk cId="637757362" sldId="503"/>
        </pc:sldMkLst>
      </pc:sldChg>
      <pc:sldChg chg="modSp mod">
        <pc:chgData name="考 张" userId="87b8017596393203" providerId="LiveId" clId="{F92837A2-BA46-4E8F-8924-F06151C91AFA}" dt="2024-02-25T14:56:33.547" v="879" actId="113"/>
        <pc:sldMkLst>
          <pc:docMk/>
          <pc:sldMk cId="0" sldId="509"/>
        </pc:sldMkLst>
        <pc:spChg chg="mod">
          <ac:chgData name="考 张" userId="87b8017596393203" providerId="LiveId" clId="{F92837A2-BA46-4E8F-8924-F06151C91AFA}" dt="2024-02-25T14:56:33.547" v="879" actId="113"/>
          <ac:spMkLst>
            <pc:docMk/>
            <pc:sldMk cId="0" sldId="509"/>
            <ac:spMk id="16" creationId="{00000000-0000-0000-0000-000000000000}"/>
          </ac:spMkLst>
        </pc:spChg>
      </pc:sldChg>
      <pc:sldChg chg="ord">
        <pc:chgData name="考 张" userId="87b8017596393203" providerId="LiveId" clId="{F92837A2-BA46-4E8F-8924-F06151C91AFA}" dt="2024-02-25T14:58:18.610" v="881"/>
        <pc:sldMkLst>
          <pc:docMk/>
          <pc:sldMk cId="0" sldId="514"/>
        </pc:sldMkLst>
      </pc:sldChg>
      <pc:sldChg chg="addSp delSp modSp mod">
        <pc:chgData name="考 张" userId="87b8017596393203" providerId="LiveId" clId="{F92837A2-BA46-4E8F-8924-F06151C91AFA}" dt="2024-02-25T12:24:28.606" v="143"/>
        <pc:sldMkLst>
          <pc:docMk/>
          <pc:sldMk cId="0" sldId="516"/>
        </pc:sldMkLst>
        <pc:spChg chg="del">
          <ac:chgData name="考 张" userId="87b8017596393203" providerId="LiveId" clId="{F92837A2-BA46-4E8F-8924-F06151C91AFA}" dt="2024-02-25T12:24:23.210" v="140" actId="478"/>
          <ac:spMkLst>
            <pc:docMk/>
            <pc:sldMk cId="0" sldId="516"/>
            <ac:spMk id="2" creationId="{00000000-0000-0000-0000-000000000000}"/>
          </ac:spMkLst>
        </pc:spChg>
        <pc:spChg chg="add del mod">
          <ac:chgData name="考 张" userId="87b8017596393203" providerId="LiveId" clId="{F92837A2-BA46-4E8F-8924-F06151C91AFA}" dt="2024-02-25T12:24:25.852" v="141" actId="478"/>
          <ac:spMkLst>
            <pc:docMk/>
            <pc:sldMk cId="0" sldId="516"/>
            <ac:spMk id="4" creationId="{FF9B374E-8C5D-1D41-E66B-8AD9D64B5B52}"/>
          </ac:spMkLst>
        </pc:spChg>
        <pc:spChg chg="add mod">
          <ac:chgData name="考 张" userId="87b8017596393203" providerId="LiveId" clId="{F92837A2-BA46-4E8F-8924-F06151C91AFA}" dt="2024-02-25T12:24:28.606" v="143"/>
          <ac:spMkLst>
            <pc:docMk/>
            <pc:sldMk cId="0" sldId="516"/>
            <ac:spMk id="6" creationId="{86ECFD05-3FC8-79EC-BBCD-5F8C458D9E19}"/>
          </ac:spMkLst>
        </pc:spChg>
        <pc:spChg chg="add mod">
          <ac:chgData name="考 张" userId="87b8017596393203" providerId="LiveId" clId="{F92837A2-BA46-4E8F-8924-F06151C91AFA}" dt="2024-02-25T12:24:28.606" v="143"/>
          <ac:spMkLst>
            <pc:docMk/>
            <pc:sldMk cId="0" sldId="516"/>
            <ac:spMk id="8" creationId="{8E97E5F4-EDFF-F725-EAA2-F63B79E6C2FD}"/>
          </ac:spMkLst>
        </pc:spChg>
        <pc:spChg chg="add mod">
          <ac:chgData name="考 张" userId="87b8017596393203" providerId="LiveId" clId="{F92837A2-BA46-4E8F-8924-F06151C91AFA}" dt="2024-02-25T12:24:28.606" v="143"/>
          <ac:spMkLst>
            <pc:docMk/>
            <pc:sldMk cId="0" sldId="516"/>
            <ac:spMk id="10" creationId="{27C8FFD4-EE0F-BB45-982D-10A73B396902}"/>
          </ac:spMkLst>
        </pc:spChg>
        <pc:spChg chg="del">
          <ac:chgData name="考 张" userId="87b8017596393203" providerId="LiveId" clId="{F92837A2-BA46-4E8F-8924-F06151C91AFA}" dt="2024-02-25T12:24:28.135" v="142" actId="478"/>
          <ac:spMkLst>
            <pc:docMk/>
            <pc:sldMk cId="0" sldId="516"/>
            <ac:spMk id="12" creationId="{00000000-0000-0000-0000-000000000000}"/>
          </ac:spMkLst>
        </pc:spChg>
        <pc:spChg chg="del">
          <ac:chgData name="考 张" userId="87b8017596393203" providerId="LiveId" clId="{F92837A2-BA46-4E8F-8924-F06151C91AFA}" dt="2024-02-25T12:24:23.210" v="140" actId="478"/>
          <ac:spMkLst>
            <pc:docMk/>
            <pc:sldMk cId="0" sldId="516"/>
            <ac:spMk id="14" creationId="{00000000-0000-0000-0000-000000000000}"/>
          </ac:spMkLst>
        </pc:spChg>
        <pc:spChg chg="mod">
          <ac:chgData name="考 张" userId="87b8017596393203" providerId="LiveId" clId="{F92837A2-BA46-4E8F-8924-F06151C91AFA}" dt="2024-02-25T12:24:08.450" v="139" actId="6549"/>
          <ac:spMkLst>
            <pc:docMk/>
            <pc:sldMk cId="0" sldId="516"/>
            <ac:spMk id="50" creationId="{00000000-0000-0000-0000-000000000000}"/>
          </ac:spMkLst>
        </pc:spChg>
        <pc:cxnChg chg="del">
          <ac:chgData name="考 张" userId="87b8017596393203" providerId="LiveId" clId="{F92837A2-BA46-4E8F-8924-F06151C91AFA}" dt="2024-02-25T12:24:23.210" v="140" actId="478"/>
          <ac:cxnSpMkLst>
            <pc:docMk/>
            <pc:sldMk cId="0" sldId="516"/>
            <ac:cxnSpMk id="5" creationId="{00000000-0000-0000-0000-000000000000}"/>
          </ac:cxnSpMkLst>
        </pc:cxnChg>
        <pc:cxnChg chg="add mod">
          <ac:chgData name="考 张" userId="87b8017596393203" providerId="LiveId" clId="{F92837A2-BA46-4E8F-8924-F06151C91AFA}" dt="2024-02-25T12:24:28.606" v="143"/>
          <ac:cxnSpMkLst>
            <pc:docMk/>
            <pc:sldMk cId="0" sldId="516"/>
            <ac:cxnSpMk id="7" creationId="{0D55FF2B-0A93-482E-6C82-C87385D8D278}"/>
          </ac:cxnSpMkLst>
        </pc:cxnChg>
      </pc:sldChg>
      <pc:sldChg chg="del">
        <pc:chgData name="考 张" userId="87b8017596393203" providerId="LiveId" clId="{F92837A2-BA46-4E8F-8924-F06151C91AFA}" dt="2024-02-25T12:25:54.357" v="144" actId="2696"/>
        <pc:sldMkLst>
          <pc:docMk/>
          <pc:sldMk cId="0" sldId="534"/>
        </pc:sldMkLst>
      </pc:sldChg>
      <pc:sldChg chg="addSp modSp mod">
        <pc:chgData name="考 张" userId="87b8017596393203" providerId="LiveId" clId="{F92837A2-BA46-4E8F-8924-F06151C91AFA}" dt="2024-02-25T05:45:40.722" v="86" actId="1076"/>
        <pc:sldMkLst>
          <pc:docMk/>
          <pc:sldMk cId="0" sldId="536"/>
        </pc:sldMkLst>
        <pc:spChg chg="add mod">
          <ac:chgData name="考 张" userId="87b8017596393203" providerId="LiveId" clId="{F92837A2-BA46-4E8F-8924-F06151C91AFA}" dt="2024-02-25T05:45:29.472" v="81" actId="1076"/>
          <ac:spMkLst>
            <pc:docMk/>
            <pc:sldMk cId="0" sldId="536"/>
            <ac:spMk id="3" creationId="{E8719BB5-5992-BB66-459B-82ED57E02231}"/>
          </ac:spMkLst>
        </pc:spChg>
        <pc:spChg chg="mod">
          <ac:chgData name="考 张" userId="87b8017596393203" providerId="LiveId" clId="{F92837A2-BA46-4E8F-8924-F06151C91AFA}" dt="2024-02-25T05:45:40.722" v="86" actId="1076"/>
          <ac:spMkLst>
            <pc:docMk/>
            <pc:sldMk cId="0" sldId="536"/>
            <ac:spMk id="4" creationId="{00000000-0000-0000-0000-000000000000}"/>
          </ac:spMkLst>
        </pc:spChg>
        <pc:spChg chg="mod">
          <ac:chgData name="考 张" userId="87b8017596393203" providerId="LiveId" clId="{F92837A2-BA46-4E8F-8924-F06151C91AFA}" dt="2024-02-25T05:45:38.640" v="85" actId="1076"/>
          <ac:spMkLst>
            <pc:docMk/>
            <pc:sldMk cId="0" sldId="536"/>
            <ac:spMk id="6" creationId="{00000000-0000-0000-0000-000000000000}"/>
          </ac:spMkLst>
        </pc:spChg>
        <pc:picChg chg="mod">
          <ac:chgData name="考 张" userId="87b8017596393203" providerId="LiveId" clId="{F92837A2-BA46-4E8F-8924-F06151C91AFA}" dt="2024-02-25T05:45:36.128" v="84" actId="14100"/>
          <ac:picMkLst>
            <pc:docMk/>
            <pc:sldMk cId="0" sldId="536"/>
            <ac:picMk id="7" creationId="{B1AE12A3-E2C6-CF67-6364-FC491C01C900}"/>
          </ac:picMkLst>
        </pc:picChg>
      </pc:sldChg>
      <pc:sldChg chg="addSp delSp modSp mod">
        <pc:chgData name="考 张" userId="87b8017596393203" providerId="LiveId" clId="{F92837A2-BA46-4E8F-8924-F06151C91AFA}" dt="2024-02-25T17:17:05.951" v="1300" actId="404"/>
        <pc:sldMkLst>
          <pc:docMk/>
          <pc:sldMk cId="0" sldId="578"/>
        </pc:sldMkLst>
        <pc:spChg chg="mod">
          <ac:chgData name="考 张" userId="87b8017596393203" providerId="LiveId" clId="{F92837A2-BA46-4E8F-8924-F06151C91AFA}" dt="2024-02-25T17:17:05.951" v="1300" actId="404"/>
          <ac:spMkLst>
            <pc:docMk/>
            <pc:sldMk cId="0" sldId="578"/>
            <ac:spMk id="16" creationId="{00000000-0000-0000-0000-000000000000}"/>
          </ac:spMkLst>
        </pc:spChg>
        <pc:spChg chg="add mod">
          <ac:chgData name="考 张" userId="87b8017596393203" providerId="LiveId" clId="{F92837A2-BA46-4E8F-8924-F06151C91AFA}" dt="2024-02-25T17:16:54.872" v="1294" actId="1076"/>
          <ac:spMkLst>
            <pc:docMk/>
            <pc:sldMk cId="0" sldId="578"/>
            <ac:spMk id="1132549" creationId="{00000000-0000-0000-0000-000000000000}"/>
          </ac:spMkLst>
        </pc:spChg>
        <pc:spChg chg="add mod">
          <ac:chgData name="考 张" userId="87b8017596393203" providerId="LiveId" clId="{F92837A2-BA46-4E8F-8924-F06151C91AFA}" dt="2024-02-25T17:15:35.270" v="1255" actId="1076"/>
          <ac:spMkLst>
            <pc:docMk/>
            <pc:sldMk cId="0" sldId="578"/>
            <ac:spMk id="1132550" creationId="{00000000-0000-0000-0000-000000000000}"/>
          </ac:spMkLst>
        </pc:spChg>
        <pc:spChg chg="add mod">
          <ac:chgData name="考 张" userId="87b8017596393203" providerId="LiveId" clId="{F92837A2-BA46-4E8F-8924-F06151C91AFA}" dt="2024-02-25T17:14:07.593" v="1228" actId="1076"/>
          <ac:spMkLst>
            <pc:docMk/>
            <pc:sldMk cId="0" sldId="578"/>
            <ac:spMk id="1132551" creationId="{00000000-0000-0000-0000-000000000000}"/>
          </ac:spMkLst>
        </pc:spChg>
        <pc:graphicFrameChg chg="del mod replId">
          <ac:chgData name="考 张" userId="87b8017596393203" providerId="LiveId" clId="{F92837A2-BA46-4E8F-8924-F06151C91AFA}" dt="2024-02-25T17:04:44.153" v="1173"/>
          <ac:graphicFrameMkLst>
            <pc:docMk/>
            <pc:sldMk cId="0" sldId="578"/>
            <ac:graphicFrameMk id="3" creationId="{00000000-0000-0000-0000-000000000000}"/>
          </ac:graphicFrameMkLst>
        </pc:graphicFrameChg>
        <pc:graphicFrameChg chg="del mod replId">
          <ac:chgData name="考 张" userId="87b8017596393203" providerId="LiveId" clId="{F92837A2-BA46-4E8F-8924-F06151C91AFA}" dt="2024-02-25T17:05:04.228" v="1178"/>
          <ac:graphicFrameMkLst>
            <pc:docMk/>
            <pc:sldMk cId="0" sldId="578"/>
            <ac:graphicFrameMk id="6" creationId="{00000000-0000-0000-0000-000000000000}"/>
          </ac:graphicFrameMkLst>
        </pc:graphicFrameChg>
        <pc:graphicFrameChg chg="del mod replId">
          <ac:chgData name="考 张" userId="87b8017596393203" providerId="LiveId" clId="{F92837A2-BA46-4E8F-8924-F06151C91AFA}" dt="2024-02-25T17:05:07.399" v="1180"/>
          <ac:graphicFrameMkLst>
            <pc:docMk/>
            <pc:sldMk cId="0" sldId="578"/>
            <ac:graphicFrameMk id="8" creationId="{00000000-0000-0000-0000-000000000000}"/>
          </ac:graphicFrameMkLst>
        </pc:graphicFrameChg>
      </pc:sldChg>
      <pc:sldChg chg="modSp mod">
        <pc:chgData name="考 张" userId="87b8017596393203" providerId="LiveId" clId="{F92837A2-BA46-4E8F-8924-F06151C91AFA}" dt="2024-02-25T14:25:26.097" v="683"/>
        <pc:sldMkLst>
          <pc:docMk/>
          <pc:sldMk cId="0" sldId="584"/>
        </pc:sldMkLst>
        <pc:spChg chg="mod">
          <ac:chgData name="考 张" userId="87b8017596393203" providerId="LiveId" clId="{F92837A2-BA46-4E8F-8924-F06151C91AFA}" dt="2024-02-25T14:25:26.097" v="683"/>
          <ac:spMkLst>
            <pc:docMk/>
            <pc:sldMk cId="0" sldId="584"/>
            <ac:spMk id="11" creationId="{00000000-0000-0000-0000-000000000000}"/>
          </ac:spMkLst>
        </pc:spChg>
      </pc:sldChg>
      <pc:sldChg chg="modSp mod">
        <pc:chgData name="考 张" userId="87b8017596393203" providerId="LiveId" clId="{F92837A2-BA46-4E8F-8924-F06151C91AFA}" dt="2024-02-25T14:25:51.926" v="684"/>
        <pc:sldMkLst>
          <pc:docMk/>
          <pc:sldMk cId="3807001220" sldId="643"/>
        </pc:sldMkLst>
        <pc:spChg chg="mod">
          <ac:chgData name="考 张" userId="87b8017596393203" providerId="LiveId" clId="{F92837A2-BA46-4E8F-8924-F06151C91AFA}" dt="2024-02-25T14:25:51.926" v="684"/>
          <ac:spMkLst>
            <pc:docMk/>
            <pc:sldMk cId="3807001220" sldId="643"/>
            <ac:spMk id="23" creationId="{32471B1E-75D2-441B-800F-939E8A71058F}"/>
          </ac:spMkLst>
        </pc:spChg>
      </pc:sldChg>
      <pc:sldChg chg="modSp mod">
        <pc:chgData name="考 张" userId="87b8017596393203" providerId="LiveId" clId="{F92837A2-BA46-4E8F-8924-F06151C91AFA}" dt="2024-02-25T14:26:00.437" v="685"/>
        <pc:sldMkLst>
          <pc:docMk/>
          <pc:sldMk cId="1633195334" sldId="644"/>
        </pc:sldMkLst>
        <pc:spChg chg="mod">
          <ac:chgData name="考 张" userId="87b8017596393203" providerId="LiveId" clId="{F92837A2-BA46-4E8F-8924-F06151C91AFA}" dt="2024-02-25T14:26:00.437" v="685"/>
          <ac:spMkLst>
            <pc:docMk/>
            <pc:sldMk cId="1633195334" sldId="644"/>
            <ac:spMk id="23" creationId="{F2BAEEF7-841F-75F1-BA19-49165EAC277C}"/>
          </ac:spMkLst>
        </pc:spChg>
      </pc:sldChg>
      <pc:sldChg chg="add del">
        <pc:chgData name="考 张" userId="87b8017596393203" providerId="LiveId" clId="{F92837A2-BA46-4E8F-8924-F06151C91AFA}" dt="2024-02-25T14:37:56.222" v="692"/>
        <pc:sldMkLst>
          <pc:docMk/>
          <pc:sldMk cId="1755267176" sldId="698"/>
        </pc:sldMkLst>
      </pc:sldChg>
      <pc:sldChg chg="add del">
        <pc:chgData name="考 张" userId="87b8017596393203" providerId="LiveId" clId="{F92837A2-BA46-4E8F-8924-F06151C91AFA}" dt="2024-02-25T17:20:49.775" v="1309" actId="2696"/>
        <pc:sldMkLst>
          <pc:docMk/>
          <pc:sldMk cId="837547186" sldId="706"/>
        </pc:sldMkLst>
      </pc:sldChg>
      <pc:sldChg chg="modSp add del mod">
        <pc:chgData name="考 张" userId="87b8017596393203" providerId="LiveId" clId="{F92837A2-BA46-4E8F-8924-F06151C91AFA}" dt="2024-02-25T16:09:57.514" v="1012" actId="2696"/>
        <pc:sldMkLst>
          <pc:docMk/>
          <pc:sldMk cId="798201222" sldId="723"/>
        </pc:sldMkLst>
        <pc:spChg chg="mod">
          <ac:chgData name="考 张" userId="87b8017596393203" providerId="LiveId" clId="{F92837A2-BA46-4E8F-8924-F06151C91AFA}" dt="2024-02-25T16:07:51.421" v="978" actId="27636"/>
          <ac:spMkLst>
            <pc:docMk/>
            <pc:sldMk cId="798201222" sldId="723"/>
            <ac:spMk id="4" creationId="{6CCCAA03-1E39-D6AA-D5EA-734AF3E006A4}"/>
          </ac:spMkLst>
        </pc:spChg>
      </pc:sldChg>
      <pc:sldChg chg="del">
        <pc:chgData name="考 张" userId="87b8017596393203" providerId="LiveId" clId="{F92837A2-BA46-4E8F-8924-F06151C91AFA}" dt="2024-02-25T05:42:18.319" v="8" actId="47"/>
        <pc:sldMkLst>
          <pc:docMk/>
          <pc:sldMk cId="3401487683" sldId="741"/>
        </pc:sldMkLst>
      </pc:sldChg>
      <pc:sldChg chg="modSp add mod">
        <pc:chgData name="考 张" userId="87b8017596393203" providerId="LiveId" clId="{F92837A2-BA46-4E8F-8924-F06151C91AFA}" dt="2024-02-26T01:22:47.511" v="1366"/>
        <pc:sldMkLst>
          <pc:docMk/>
          <pc:sldMk cId="2492204979" sldId="745"/>
        </pc:sldMkLst>
        <pc:spChg chg="mod">
          <ac:chgData name="考 张" userId="87b8017596393203" providerId="LiveId" clId="{F92837A2-BA46-4E8F-8924-F06151C91AFA}" dt="2024-02-26T01:22:47.511" v="1366"/>
          <ac:spMkLst>
            <pc:docMk/>
            <pc:sldMk cId="2492204979" sldId="745"/>
            <ac:spMk id="2" creationId="{00000000-0000-0000-0000-000000000000}"/>
          </ac:spMkLst>
        </pc:spChg>
      </pc:sldChg>
      <pc:sldChg chg="del">
        <pc:chgData name="考 张" userId="87b8017596393203" providerId="LiveId" clId="{F92837A2-BA46-4E8F-8924-F06151C91AFA}" dt="2024-02-25T05:42:20.531" v="9" actId="47"/>
        <pc:sldMkLst>
          <pc:docMk/>
          <pc:sldMk cId="356028396" sldId="747"/>
        </pc:sldMkLst>
      </pc:sldChg>
      <pc:sldChg chg="addSp modSp mod modAnim">
        <pc:chgData name="考 张" userId="87b8017596393203" providerId="LiveId" clId="{F92837A2-BA46-4E8F-8924-F06151C91AFA}" dt="2024-02-25T14:21:44.688" v="674"/>
        <pc:sldMkLst>
          <pc:docMk/>
          <pc:sldMk cId="1833991978" sldId="751"/>
        </pc:sldMkLst>
        <pc:spChg chg="add mod">
          <ac:chgData name="考 张" userId="87b8017596393203" providerId="LiveId" clId="{F92837A2-BA46-4E8F-8924-F06151C91AFA}" dt="2024-02-25T14:20:39.801" v="646" actId="1076"/>
          <ac:spMkLst>
            <pc:docMk/>
            <pc:sldMk cId="1833991978" sldId="751"/>
            <ac:spMk id="6" creationId="{BF4027E9-9284-8D83-4903-E34C09F926A9}"/>
          </ac:spMkLst>
        </pc:spChg>
        <pc:spChg chg="mod">
          <ac:chgData name="考 张" userId="87b8017596393203" providerId="LiveId" clId="{F92837A2-BA46-4E8F-8924-F06151C91AFA}" dt="2024-02-25T14:21:13.644" v="649"/>
          <ac:spMkLst>
            <pc:docMk/>
            <pc:sldMk cId="1833991978" sldId="751"/>
            <ac:spMk id="8" creationId="{70B21339-BF15-E783-84B1-1832BA57F0DA}"/>
          </ac:spMkLst>
        </pc:spChg>
        <pc:spChg chg="mod">
          <ac:chgData name="考 张" userId="87b8017596393203" providerId="LiveId" clId="{F92837A2-BA46-4E8F-8924-F06151C91AFA}" dt="2024-02-25T14:21:44.688" v="674"/>
          <ac:spMkLst>
            <pc:docMk/>
            <pc:sldMk cId="1833991978" sldId="751"/>
            <ac:spMk id="9" creationId="{9E0BDE76-679C-D93B-C2DF-0D619E02BF11}"/>
          </ac:spMkLst>
        </pc:spChg>
        <pc:grpChg chg="add mod">
          <ac:chgData name="考 张" userId="87b8017596393203" providerId="LiveId" clId="{F92837A2-BA46-4E8F-8924-F06151C91AFA}" dt="2024-02-25T14:21:13.644" v="649"/>
          <ac:grpSpMkLst>
            <pc:docMk/>
            <pc:sldMk cId="1833991978" sldId="751"/>
            <ac:grpSpMk id="7" creationId="{E28F99FD-A952-34B4-40D2-228F8D3A6E74}"/>
          </ac:grpSpMkLst>
        </pc:grpChg>
      </pc:sldChg>
      <pc:sldChg chg="addSp modSp mod modAnim">
        <pc:chgData name="考 张" userId="87b8017596393203" providerId="LiveId" clId="{F92837A2-BA46-4E8F-8924-F06151C91AFA}" dt="2024-02-25T14:21:07.872" v="648"/>
        <pc:sldMkLst>
          <pc:docMk/>
          <pc:sldMk cId="458755802" sldId="752"/>
        </pc:sldMkLst>
        <pc:spChg chg="add mod">
          <ac:chgData name="考 张" userId="87b8017596393203" providerId="LiveId" clId="{F92837A2-BA46-4E8F-8924-F06151C91AFA}" dt="2024-02-25T14:21:06.222" v="647" actId="164"/>
          <ac:spMkLst>
            <pc:docMk/>
            <pc:sldMk cId="458755802" sldId="752"/>
            <ac:spMk id="4" creationId="{42690821-2936-E815-4228-E04CAD17C429}"/>
          </ac:spMkLst>
        </pc:spChg>
        <pc:spChg chg="mod">
          <ac:chgData name="考 张" userId="87b8017596393203" providerId="LiveId" clId="{F92837A2-BA46-4E8F-8924-F06151C91AFA}" dt="2024-02-25T14:14:38.419" v="557"/>
          <ac:spMkLst>
            <pc:docMk/>
            <pc:sldMk cId="458755802" sldId="752"/>
            <ac:spMk id="9" creationId="{6F341AD8-A6FA-3EDA-DF34-6845D52A52C1}"/>
          </ac:spMkLst>
        </pc:spChg>
        <pc:spChg chg="mod">
          <ac:chgData name="考 张" userId="87b8017596393203" providerId="LiveId" clId="{F92837A2-BA46-4E8F-8924-F06151C91AFA}" dt="2024-02-25T14:19:47.981" v="638"/>
          <ac:spMkLst>
            <pc:docMk/>
            <pc:sldMk cId="458755802" sldId="752"/>
            <ac:spMk id="10" creationId="{5D168FC2-9EA5-4CF3-02F4-D242748EB61B}"/>
          </ac:spMkLst>
        </pc:spChg>
        <pc:spChg chg="add mod">
          <ac:chgData name="考 张" userId="87b8017596393203" providerId="LiveId" clId="{F92837A2-BA46-4E8F-8924-F06151C91AFA}" dt="2024-02-25T14:21:06.222" v="647" actId="164"/>
          <ac:spMkLst>
            <pc:docMk/>
            <pc:sldMk cId="458755802" sldId="752"/>
            <ac:spMk id="12" creationId="{D3F3929C-896D-A30A-B431-15CCBDA2D8D4}"/>
          </ac:spMkLst>
        </pc:spChg>
        <pc:grpChg chg="add mod">
          <ac:chgData name="考 张" userId="87b8017596393203" providerId="LiveId" clId="{F92837A2-BA46-4E8F-8924-F06151C91AFA}" dt="2024-02-25T14:14:42.720" v="558" actId="1076"/>
          <ac:grpSpMkLst>
            <pc:docMk/>
            <pc:sldMk cId="458755802" sldId="752"/>
            <ac:grpSpMk id="8" creationId="{638CA30F-56EE-A5A4-68F0-58EA82C90548}"/>
          </ac:grpSpMkLst>
        </pc:grpChg>
        <pc:grpChg chg="add mod">
          <ac:chgData name="考 张" userId="87b8017596393203" providerId="LiveId" clId="{F92837A2-BA46-4E8F-8924-F06151C91AFA}" dt="2024-02-25T14:21:06.222" v="647" actId="164"/>
          <ac:grpSpMkLst>
            <pc:docMk/>
            <pc:sldMk cId="458755802" sldId="752"/>
            <ac:grpSpMk id="13" creationId="{92299762-9B67-AA2F-E302-C73107CBFAFC}"/>
          </ac:grpSpMkLst>
        </pc:grpChg>
      </pc:sldChg>
      <pc:sldChg chg="addSp modSp mod modAnim">
        <pc:chgData name="考 张" userId="87b8017596393203" providerId="LiveId" clId="{F92837A2-BA46-4E8F-8924-F06151C91AFA}" dt="2024-02-25T14:19:09.780" v="622"/>
        <pc:sldMkLst>
          <pc:docMk/>
          <pc:sldMk cId="3791508515" sldId="759"/>
        </pc:sldMkLst>
        <pc:spChg chg="add mod">
          <ac:chgData name="考 张" userId="87b8017596393203" providerId="LiveId" clId="{F92837A2-BA46-4E8F-8924-F06151C91AFA}" dt="2024-02-25T14:13:22.869" v="525" actId="164"/>
          <ac:spMkLst>
            <pc:docMk/>
            <pc:sldMk cId="3791508515" sldId="759"/>
            <ac:spMk id="5" creationId="{6DCBA36F-A32B-B654-59CB-1F79658D60B5}"/>
          </ac:spMkLst>
        </pc:spChg>
        <pc:spChg chg="add mod">
          <ac:chgData name="考 张" userId="87b8017596393203" providerId="LiveId" clId="{F92837A2-BA46-4E8F-8924-F06151C91AFA}" dt="2024-02-25T14:13:22.869" v="525" actId="164"/>
          <ac:spMkLst>
            <pc:docMk/>
            <pc:sldMk cId="3791508515" sldId="759"/>
            <ac:spMk id="9" creationId="{FDC7E325-5D45-7573-60E6-632C64906FED}"/>
          </ac:spMkLst>
        </pc:spChg>
        <pc:spChg chg="mod">
          <ac:chgData name="考 张" userId="87b8017596393203" providerId="LiveId" clId="{F92837A2-BA46-4E8F-8924-F06151C91AFA}" dt="2024-02-25T14:13:37.656" v="527"/>
          <ac:spMkLst>
            <pc:docMk/>
            <pc:sldMk cId="3791508515" sldId="759"/>
            <ac:spMk id="16" creationId="{F2BC6C98-87A5-FA89-D440-3A702C4AB6B4}"/>
          </ac:spMkLst>
        </pc:spChg>
        <pc:spChg chg="mod">
          <ac:chgData name="考 张" userId="87b8017596393203" providerId="LiveId" clId="{F92837A2-BA46-4E8F-8924-F06151C91AFA}" dt="2024-02-25T14:19:09.780" v="622"/>
          <ac:spMkLst>
            <pc:docMk/>
            <pc:sldMk cId="3791508515" sldId="759"/>
            <ac:spMk id="17" creationId="{B3CA12DA-A9B9-C8BD-3859-5CD25264E421}"/>
          </ac:spMkLst>
        </pc:spChg>
        <pc:grpChg chg="add mod">
          <ac:chgData name="考 张" userId="87b8017596393203" providerId="LiveId" clId="{F92837A2-BA46-4E8F-8924-F06151C91AFA}" dt="2024-02-25T14:13:22.869" v="525" actId="164"/>
          <ac:grpSpMkLst>
            <pc:docMk/>
            <pc:sldMk cId="3791508515" sldId="759"/>
            <ac:grpSpMk id="10" creationId="{2E3706AB-6B26-D91E-940C-6491CE6A00C3}"/>
          </ac:grpSpMkLst>
        </pc:grpChg>
        <pc:grpChg chg="add mod">
          <ac:chgData name="考 张" userId="87b8017596393203" providerId="LiveId" clId="{F92837A2-BA46-4E8F-8924-F06151C91AFA}" dt="2024-02-25T14:13:41.155" v="528" actId="1076"/>
          <ac:grpSpMkLst>
            <pc:docMk/>
            <pc:sldMk cId="3791508515" sldId="759"/>
            <ac:grpSpMk id="15" creationId="{066694C6-687E-2F20-1E06-863D628F8A7E}"/>
          </ac:grpSpMkLst>
        </pc:grpChg>
      </pc:sldChg>
      <pc:sldChg chg="modSp mod">
        <pc:chgData name="考 张" userId="87b8017596393203" providerId="LiveId" clId="{F92837A2-BA46-4E8F-8924-F06151C91AFA}" dt="2024-02-25T14:24:58.504" v="682"/>
        <pc:sldMkLst>
          <pc:docMk/>
          <pc:sldMk cId="0" sldId="760"/>
        </pc:sldMkLst>
        <pc:spChg chg="mod">
          <ac:chgData name="考 张" userId="87b8017596393203" providerId="LiveId" clId="{F92837A2-BA46-4E8F-8924-F06151C91AFA}" dt="2024-02-25T14:24:58.504" v="682"/>
          <ac:spMkLst>
            <pc:docMk/>
            <pc:sldMk cId="0" sldId="760"/>
            <ac:spMk id="32779" creationId="{00000000-0000-0000-0000-000000000000}"/>
          </ac:spMkLst>
        </pc:spChg>
      </pc:sldChg>
      <pc:sldChg chg="mod modShow">
        <pc:chgData name="考 张" userId="87b8017596393203" providerId="LiveId" clId="{F92837A2-BA46-4E8F-8924-F06151C91AFA}" dt="2024-02-25T14:28:09.964" v="687" actId="729"/>
        <pc:sldMkLst>
          <pc:docMk/>
          <pc:sldMk cId="1260395124" sldId="761"/>
        </pc:sldMkLst>
      </pc:sldChg>
      <pc:sldChg chg="mod modShow">
        <pc:chgData name="考 张" userId="87b8017596393203" providerId="LiveId" clId="{F92837A2-BA46-4E8F-8924-F06151C91AFA}" dt="2024-02-25T14:28:12.401" v="688" actId="729"/>
        <pc:sldMkLst>
          <pc:docMk/>
          <pc:sldMk cId="3924409528" sldId="762"/>
        </pc:sldMkLst>
      </pc:sldChg>
      <pc:sldChg chg="mod modShow">
        <pc:chgData name="考 张" userId="87b8017596393203" providerId="LiveId" clId="{F92837A2-BA46-4E8F-8924-F06151C91AFA}" dt="2024-02-25T14:28:31.484" v="690" actId="729"/>
        <pc:sldMkLst>
          <pc:docMk/>
          <pc:sldMk cId="3804263414" sldId="763"/>
        </pc:sldMkLst>
      </pc:sldChg>
      <pc:sldChg chg="addSp modSp mod">
        <pc:chgData name="考 张" userId="87b8017596393203" providerId="LiveId" clId="{F92837A2-BA46-4E8F-8924-F06151C91AFA}" dt="2024-02-25T17:12:33.979" v="1212" actId="207"/>
        <pc:sldMkLst>
          <pc:docMk/>
          <pc:sldMk cId="923395058" sldId="771"/>
        </pc:sldMkLst>
        <pc:spChg chg="add mod">
          <ac:chgData name="考 张" userId="87b8017596393203" providerId="LiveId" clId="{F92837A2-BA46-4E8F-8924-F06151C91AFA}" dt="2024-02-25T17:12:33.979" v="1212" actId="207"/>
          <ac:spMkLst>
            <pc:docMk/>
            <pc:sldMk cId="923395058" sldId="771"/>
            <ac:spMk id="5" creationId="{181B4293-8058-DBC5-ABAB-E99E7ABBA216}"/>
          </ac:spMkLst>
        </pc:spChg>
        <pc:spChg chg="mod">
          <ac:chgData name="考 张" userId="87b8017596393203" providerId="LiveId" clId="{F92837A2-BA46-4E8F-8924-F06151C91AFA}" dt="2024-02-25T17:10:42.988" v="1192" actId="1076"/>
          <ac:spMkLst>
            <pc:docMk/>
            <pc:sldMk cId="923395058" sldId="771"/>
            <ac:spMk id="7" creationId="{83A629B6-1025-3D6B-0D91-BC4CC923DD63}"/>
          </ac:spMkLst>
        </pc:spChg>
        <pc:picChg chg="mod">
          <ac:chgData name="考 张" userId="87b8017596393203" providerId="LiveId" clId="{F92837A2-BA46-4E8F-8924-F06151C91AFA}" dt="2024-02-25T17:10:42.988" v="1192" actId="1076"/>
          <ac:picMkLst>
            <pc:docMk/>
            <pc:sldMk cId="923395058" sldId="771"/>
            <ac:picMk id="4" creationId="{9F7FA7F6-EFEF-07E3-B729-D34D68F0022C}"/>
          </ac:picMkLst>
        </pc:picChg>
        <pc:picChg chg="mod">
          <ac:chgData name="考 张" userId="87b8017596393203" providerId="LiveId" clId="{F92837A2-BA46-4E8F-8924-F06151C91AFA}" dt="2024-02-25T17:10:42.988" v="1192" actId="1076"/>
          <ac:picMkLst>
            <pc:docMk/>
            <pc:sldMk cId="923395058" sldId="771"/>
            <ac:picMk id="6" creationId="{2E324190-8B23-A439-6E04-A33008BBAB55}"/>
          </ac:picMkLst>
        </pc:picChg>
      </pc:sldChg>
      <pc:sldChg chg="modNotesTx">
        <pc:chgData name="考 张" userId="87b8017596393203" providerId="LiveId" clId="{F92837A2-BA46-4E8F-8924-F06151C91AFA}" dt="2024-02-25T17:09:42.486" v="1187" actId="20577"/>
        <pc:sldMkLst>
          <pc:docMk/>
          <pc:sldMk cId="785124174" sldId="772"/>
        </pc:sldMkLst>
      </pc:sldChg>
      <pc:sldChg chg="mod modShow">
        <pc:chgData name="考 张" userId="87b8017596393203" providerId="LiveId" clId="{F92837A2-BA46-4E8F-8924-F06151C91AFA}" dt="2024-02-25T14:28:04.952" v="686" actId="729"/>
        <pc:sldMkLst>
          <pc:docMk/>
          <pc:sldMk cId="448484964" sldId="776"/>
        </pc:sldMkLst>
      </pc:sldChg>
      <pc:sldChg chg="mod modShow">
        <pc:chgData name="考 张" userId="87b8017596393203" providerId="LiveId" clId="{F92837A2-BA46-4E8F-8924-F06151C91AFA}" dt="2024-02-25T14:28:04.952" v="686" actId="729"/>
        <pc:sldMkLst>
          <pc:docMk/>
          <pc:sldMk cId="2407658701" sldId="777"/>
        </pc:sldMkLst>
      </pc:sldChg>
      <pc:sldChg chg="modAnim">
        <pc:chgData name="考 张" userId="87b8017596393203" providerId="LiveId" clId="{F92837A2-BA46-4E8F-8924-F06151C91AFA}" dt="2024-02-25T14:52:52.561" v="869"/>
        <pc:sldMkLst>
          <pc:docMk/>
          <pc:sldMk cId="1427310855" sldId="780"/>
        </pc:sldMkLst>
      </pc:sldChg>
      <pc:sldChg chg="addSp delSp modSp add mod modAnim">
        <pc:chgData name="考 张" userId="87b8017596393203" providerId="LiveId" clId="{F92837A2-BA46-4E8F-8924-F06151C91AFA}" dt="2024-02-25T05:42:10.500" v="7" actId="14100"/>
        <pc:sldMkLst>
          <pc:docMk/>
          <pc:sldMk cId="2307692749" sldId="782"/>
        </pc:sldMkLst>
        <pc:spChg chg="mod">
          <ac:chgData name="考 张" userId="87b8017596393203" providerId="LiveId" clId="{F92837A2-BA46-4E8F-8924-F06151C91AFA}" dt="2024-02-25T05:42:03.029" v="6" actId="1076"/>
          <ac:spMkLst>
            <pc:docMk/>
            <pc:sldMk cId="2307692749" sldId="782"/>
            <ac:spMk id="7" creationId="{8D6A21DE-A684-8B4D-BD59-6D54047608FE}"/>
          </ac:spMkLst>
        </pc:spChg>
        <pc:spChg chg="mod">
          <ac:chgData name="考 张" userId="87b8017596393203" providerId="LiveId" clId="{F92837A2-BA46-4E8F-8924-F06151C91AFA}" dt="2024-02-25T05:42:03.029" v="6" actId="1076"/>
          <ac:spMkLst>
            <pc:docMk/>
            <pc:sldMk cId="2307692749" sldId="782"/>
            <ac:spMk id="8" creationId="{D08FF352-813B-F366-3A92-D3FB43297693}"/>
          </ac:spMkLst>
        </pc:spChg>
        <pc:spChg chg="mod">
          <ac:chgData name="考 张" userId="87b8017596393203" providerId="LiveId" clId="{F92837A2-BA46-4E8F-8924-F06151C91AFA}" dt="2024-02-25T05:42:03.029" v="6" actId="1076"/>
          <ac:spMkLst>
            <pc:docMk/>
            <pc:sldMk cId="2307692749" sldId="782"/>
            <ac:spMk id="10" creationId="{C594264E-E9A5-8E00-0550-F0E29769715C}"/>
          </ac:spMkLst>
        </pc:spChg>
        <pc:spChg chg="mod">
          <ac:chgData name="考 张" userId="87b8017596393203" providerId="LiveId" clId="{F92837A2-BA46-4E8F-8924-F06151C91AFA}" dt="2024-02-25T05:42:03.029" v="6" actId="1076"/>
          <ac:spMkLst>
            <pc:docMk/>
            <pc:sldMk cId="2307692749" sldId="782"/>
            <ac:spMk id="11" creationId="{4A049B59-ED95-D38A-3680-41351CFDB36F}"/>
          </ac:spMkLst>
        </pc:spChg>
        <pc:spChg chg="mod">
          <ac:chgData name="考 张" userId="87b8017596393203" providerId="LiveId" clId="{F92837A2-BA46-4E8F-8924-F06151C91AFA}" dt="2024-02-25T05:42:03.029" v="6" actId="1076"/>
          <ac:spMkLst>
            <pc:docMk/>
            <pc:sldMk cId="2307692749" sldId="782"/>
            <ac:spMk id="13" creationId="{600E86B3-A8EE-BC21-F874-2DAED63433EE}"/>
          </ac:spMkLst>
        </pc:spChg>
        <pc:spChg chg="mod">
          <ac:chgData name="考 张" userId="87b8017596393203" providerId="LiveId" clId="{F92837A2-BA46-4E8F-8924-F06151C91AFA}" dt="2024-02-25T05:42:03.029" v="6" actId="1076"/>
          <ac:spMkLst>
            <pc:docMk/>
            <pc:sldMk cId="2307692749" sldId="782"/>
            <ac:spMk id="15" creationId="{6504A03B-8E89-15E1-1E2A-0131C9DC321D}"/>
          </ac:spMkLst>
        </pc:spChg>
        <pc:spChg chg="add mod">
          <ac:chgData name="考 张" userId="87b8017596393203" providerId="LiveId" clId="{F92837A2-BA46-4E8F-8924-F06151C91AFA}" dt="2024-02-25T05:42:10.500" v="7" actId="14100"/>
          <ac:spMkLst>
            <pc:docMk/>
            <pc:sldMk cId="2307692749" sldId="782"/>
            <ac:spMk id="16" creationId="{BAE15CCF-2294-E08D-0D42-5E4BFBDCEA1B}"/>
          </ac:spMkLst>
        </pc:spChg>
        <pc:grpChg chg="add mod">
          <ac:chgData name="考 张" userId="87b8017596393203" providerId="LiveId" clId="{F92837A2-BA46-4E8F-8924-F06151C91AFA}" dt="2024-02-25T05:42:03.029" v="6" actId="1076"/>
          <ac:grpSpMkLst>
            <pc:docMk/>
            <pc:sldMk cId="2307692749" sldId="782"/>
            <ac:grpSpMk id="4" creationId="{22EE6023-80E4-C5B0-097D-B278D412D7A8}"/>
          </ac:grpSpMkLst>
        </pc:grpChg>
        <pc:picChg chg="del">
          <ac:chgData name="考 张" userId="87b8017596393203" providerId="LiveId" clId="{F92837A2-BA46-4E8F-8924-F06151C91AFA}" dt="2024-02-25T05:41:29.940" v="1" actId="478"/>
          <ac:picMkLst>
            <pc:docMk/>
            <pc:sldMk cId="2307692749" sldId="782"/>
            <ac:picMk id="3" creationId="{4C41D242-7529-A0FC-DDDA-666158EFC556}"/>
          </ac:picMkLst>
        </pc:picChg>
        <pc:picChg chg="mod">
          <ac:chgData name="考 张" userId="87b8017596393203" providerId="LiveId" clId="{F92837A2-BA46-4E8F-8924-F06151C91AFA}" dt="2024-02-25T05:42:03.029" v="6" actId="1076"/>
          <ac:picMkLst>
            <pc:docMk/>
            <pc:sldMk cId="2307692749" sldId="782"/>
            <ac:picMk id="6" creationId="{D1519FE6-6624-632C-F650-301BFD28658E}"/>
          </ac:picMkLst>
        </pc:picChg>
      </pc:sldChg>
      <pc:sldChg chg="addSp delSp modSp add mod ord">
        <pc:chgData name="考 张" userId="87b8017596393203" providerId="LiveId" clId="{F92837A2-BA46-4E8F-8924-F06151C91AFA}" dt="2024-02-25T05:43:54.838" v="74" actId="6549"/>
        <pc:sldMkLst>
          <pc:docMk/>
          <pc:sldMk cId="1862522727" sldId="783"/>
        </pc:sldMkLst>
        <pc:spChg chg="mod topLvl">
          <ac:chgData name="考 张" userId="87b8017596393203" providerId="LiveId" clId="{F92837A2-BA46-4E8F-8924-F06151C91AFA}" dt="2024-02-25T05:43:27.933" v="24" actId="164"/>
          <ac:spMkLst>
            <pc:docMk/>
            <pc:sldMk cId="1862522727" sldId="783"/>
            <ac:spMk id="11" creationId="{3CC51259-C704-FBA2-DD12-BDAC2FED7D9E}"/>
          </ac:spMkLst>
        </pc:spChg>
        <pc:spChg chg="mod topLvl">
          <ac:chgData name="考 张" userId="87b8017596393203" providerId="LiveId" clId="{F92837A2-BA46-4E8F-8924-F06151C91AFA}" dt="2024-02-25T05:43:32.264" v="25" actId="164"/>
          <ac:spMkLst>
            <pc:docMk/>
            <pc:sldMk cId="1862522727" sldId="783"/>
            <ac:spMk id="13" creationId="{3D351F50-B723-17E3-D177-C88BFCA00BC6}"/>
          </ac:spMkLst>
        </pc:spChg>
        <pc:spChg chg="mod topLvl">
          <ac:chgData name="考 张" userId="87b8017596393203" providerId="LiveId" clId="{F92837A2-BA46-4E8F-8924-F06151C91AFA}" dt="2024-02-25T05:43:35.870" v="26" actId="164"/>
          <ac:spMkLst>
            <pc:docMk/>
            <pc:sldMk cId="1862522727" sldId="783"/>
            <ac:spMk id="15" creationId="{2DE7FDDD-28FF-7284-DED6-144514C40843}"/>
          </ac:spMkLst>
        </pc:spChg>
        <pc:spChg chg="mod topLvl">
          <ac:chgData name="考 张" userId="87b8017596393203" providerId="LiveId" clId="{F92837A2-BA46-4E8F-8924-F06151C91AFA}" dt="2024-02-25T05:43:40.137" v="27" actId="164"/>
          <ac:spMkLst>
            <pc:docMk/>
            <pc:sldMk cId="1862522727" sldId="783"/>
            <ac:spMk id="16" creationId="{6370D5CD-1B5C-FBDB-9113-D11BC70424B3}"/>
          </ac:spMkLst>
        </pc:spChg>
        <pc:spChg chg="mod topLvl">
          <ac:chgData name="考 张" userId="87b8017596393203" providerId="LiveId" clId="{F92837A2-BA46-4E8F-8924-F06151C91AFA}" dt="2024-02-25T05:43:09.601" v="20" actId="165"/>
          <ac:spMkLst>
            <pc:docMk/>
            <pc:sldMk cId="1862522727" sldId="783"/>
            <ac:spMk id="21" creationId="{7F6306DF-00B9-D0D8-B8EF-36629052F197}"/>
          </ac:spMkLst>
        </pc:spChg>
        <pc:spChg chg="add mod">
          <ac:chgData name="考 张" userId="87b8017596393203" providerId="LiveId" clId="{F92837A2-BA46-4E8F-8924-F06151C91AFA}" dt="2024-02-25T05:42:57.376" v="16"/>
          <ac:spMkLst>
            <pc:docMk/>
            <pc:sldMk cId="1862522727" sldId="783"/>
            <ac:spMk id="23" creationId="{0BF208C3-6862-C2A4-4CD5-EBEF9F0A6147}"/>
          </ac:spMkLst>
        </pc:spChg>
        <pc:spChg chg="add mod">
          <ac:chgData name="考 张" userId="87b8017596393203" providerId="LiveId" clId="{F92837A2-BA46-4E8F-8924-F06151C91AFA}" dt="2024-02-25T05:43:54.838" v="74" actId="6549"/>
          <ac:spMkLst>
            <pc:docMk/>
            <pc:sldMk cId="1862522727" sldId="783"/>
            <ac:spMk id="24" creationId="{19C61A85-E969-26CD-692D-EEBDB5590A18}"/>
          </ac:spMkLst>
        </pc:spChg>
        <pc:grpChg chg="add del mod">
          <ac:chgData name="考 张" userId="87b8017596393203" providerId="LiveId" clId="{F92837A2-BA46-4E8F-8924-F06151C91AFA}" dt="2024-02-25T05:43:09.601" v="20" actId="165"/>
          <ac:grpSpMkLst>
            <pc:docMk/>
            <pc:sldMk cId="1862522727" sldId="783"/>
            <ac:grpSpMk id="4" creationId="{0DD277CD-E0BE-C9D0-B969-A5042F52323D}"/>
          </ac:grpSpMkLst>
        </pc:grpChg>
        <pc:grpChg chg="add mod">
          <ac:chgData name="考 张" userId="87b8017596393203" providerId="LiveId" clId="{F92837A2-BA46-4E8F-8924-F06151C91AFA}" dt="2024-02-25T05:43:51.498" v="73" actId="1037"/>
          <ac:grpSpMkLst>
            <pc:docMk/>
            <pc:sldMk cId="1862522727" sldId="783"/>
            <ac:grpSpMk id="25" creationId="{63B2C906-0E7E-7402-9960-9F3F39788F2F}"/>
          </ac:grpSpMkLst>
        </pc:grpChg>
        <pc:grpChg chg="add mod">
          <ac:chgData name="考 张" userId="87b8017596393203" providerId="LiveId" clId="{F92837A2-BA46-4E8F-8924-F06151C91AFA}" dt="2024-02-25T05:43:47.505" v="52" actId="1038"/>
          <ac:grpSpMkLst>
            <pc:docMk/>
            <pc:sldMk cId="1862522727" sldId="783"/>
            <ac:grpSpMk id="26" creationId="{C8BD7F19-8794-FF26-0A49-7E1C80018271}"/>
          </ac:grpSpMkLst>
        </pc:grpChg>
        <pc:grpChg chg="add mod">
          <ac:chgData name="考 张" userId="87b8017596393203" providerId="LiveId" clId="{F92837A2-BA46-4E8F-8924-F06151C91AFA}" dt="2024-02-25T05:43:43.569" v="39" actId="1038"/>
          <ac:grpSpMkLst>
            <pc:docMk/>
            <pc:sldMk cId="1862522727" sldId="783"/>
            <ac:grpSpMk id="27" creationId="{39CA6099-E2A9-3DCC-3CFF-6B67A066572F}"/>
          </ac:grpSpMkLst>
        </pc:grpChg>
        <pc:grpChg chg="add mod">
          <ac:chgData name="考 张" userId="87b8017596393203" providerId="LiveId" clId="{F92837A2-BA46-4E8F-8924-F06151C91AFA}" dt="2024-02-25T05:43:40.137" v="27" actId="164"/>
          <ac:grpSpMkLst>
            <pc:docMk/>
            <pc:sldMk cId="1862522727" sldId="783"/>
            <ac:grpSpMk id="28" creationId="{AD920A65-399A-4D80-CA8F-4293AC3EDD90}"/>
          </ac:grpSpMkLst>
        </pc:grpChg>
        <pc:picChg chg="del">
          <ac:chgData name="考 张" userId="87b8017596393203" providerId="LiveId" clId="{F92837A2-BA46-4E8F-8924-F06151C91AFA}" dt="2024-02-25T05:42:27.733" v="13" actId="478"/>
          <ac:picMkLst>
            <pc:docMk/>
            <pc:sldMk cId="1862522727" sldId="783"/>
            <ac:picMk id="3" creationId="{2DC48C93-D766-6DF0-716C-462364509869}"/>
          </ac:picMkLst>
        </pc:picChg>
        <pc:picChg chg="mod topLvl">
          <ac:chgData name="考 张" userId="87b8017596393203" providerId="LiveId" clId="{F92837A2-BA46-4E8F-8924-F06151C91AFA}" dt="2024-02-25T05:43:27.933" v="24" actId="164"/>
          <ac:picMkLst>
            <pc:docMk/>
            <pc:sldMk cId="1862522727" sldId="783"/>
            <ac:picMk id="6" creationId="{CCFDB6EA-B967-6A0A-BF4F-EC1D598E53C8}"/>
          </ac:picMkLst>
        </pc:picChg>
        <pc:picChg chg="mod topLvl">
          <ac:chgData name="考 张" userId="87b8017596393203" providerId="LiveId" clId="{F92837A2-BA46-4E8F-8924-F06151C91AFA}" dt="2024-02-25T05:43:32.264" v="25" actId="164"/>
          <ac:picMkLst>
            <pc:docMk/>
            <pc:sldMk cId="1862522727" sldId="783"/>
            <ac:picMk id="7" creationId="{948DEE0B-4C40-7B1C-E6E4-96BB1D9D03DE}"/>
          </ac:picMkLst>
        </pc:picChg>
        <pc:picChg chg="mod topLvl">
          <ac:chgData name="考 张" userId="87b8017596393203" providerId="LiveId" clId="{F92837A2-BA46-4E8F-8924-F06151C91AFA}" dt="2024-02-25T05:43:35.870" v="26" actId="164"/>
          <ac:picMkLst>
            <pc:docMk/>
            <pc:sldMk cId="1862522727" sldId="783"/>
            <ac:picMk id="8" creationId="{5BE7DACA-CF7A-7168-D88A-2EBABD155441}"/>
          </ac:picMkLst>
        </pc:picChg>
        <pc:picChg chg="mod topLvl">
          <ac:chgData name="考 张" userId="87b8017596393203" providerId="LiveId" clId="{F92837A2-BA46-4E8F-8924-F06151C91AFA}" dt="2024-02-25T05:43:40.137" v="27" actId="164"/>
          <ac:picMkLst>
            <pc:docMk/>
            <pc:sldMk cId="1862522727" sldId="783"/>
            <ac:picMk id="10" creationId="{9467CC4D-9258-A5DA-16A2-E0E31F0A3FD2}"/>
          </ac:picMkLst>
        </pc:picChg>
        <pc:picChg chg="mod topLvl">
          <ac:chgData name="考 张" userId="87b8017596393203" providerId="LiveId" clId="{F92837A2-BA46-4E8F-8924-F06151C91AFA}" dt="2024-02-25T05:43:09.601" v="20" actId="165"/>
          <ac:picMkLst>
            <pc:docMk/>
            <pc:sldMk cId="1862522727" sldId="783"/>
            <ac:picMk id="17" creationId="{0A9625E8-BC46-AEE3-2BE4-64B19D250CF5}"/>
          </ac:picMkLst>
        </pc:picChg>
        <pc:picChg chg="mod topLvl">
          <ac:chgData name="考 张" userId="87b8017596393203" providerId="LiveId" clId="{F92837A2-BA46-4E8F-8924-F06151C91AFA}" dt="2024-02-25T05:43:09.601" v="20" actId="165"/>
          <ac:picMkLst>
            <pc:docMk/>
            <pc:sldMk cId="1862522727" sldId="783"/>
            <ac:picMk id="18" creationId="{7024E851-2B85-2A1B-F5BC-F524E7D1FE8D}"/>
          </ac:picMkLst>
        </pc:picChg>
        <pc:picChg chg="mod topLvl">
          <ac:chgData name="考 张" userId="87b8017596393203" providerId="LiveId" clId="{F92837A2-BA46-4E8F-8924-F06151C91AFA}" dt="2024-02-25T05:43:09.601" v="20" actId="165"/>
          <ac:picMkLst>
            <pc:docMk/>
            <pc:sldMk cId="1862522727" sldId="783"/>
            <ac:picMk id="19" creationId="{F24F0985-3383-CA35-96A9-1A065F4FD001}"/>
          </ac:picMkLst>
        </pc:picChg>
        <pc:picChg chg="mod topLvl">
          <ac:chgData name="考 张" userId="87b8017596393203" providerId="LiveId" clId="{F92837A2-BA46-4E8F-8924-F06151C91AFA}" dt="2024-02-25T05:43:09.601" v="20" actId="165"/>
          <ac:picMkLst>
            <pc:docMk/>
            <pc:sldMk cId="1862522727" sldId="783"/>
            <ac:picMk id="20" creationId="{C4FE68AE-13FB-9F77-5460-C18680FC822C}"/>
          </ac:picMkLst>
        </pc:picChg>
      </pc:sldChg>
      <pc:sldChg chg="delSp modSp add mod">
        <pc:chgData name="考 张" userId="87b8017596393203" providerId="LiveId" clId="{F92837A2-BA46-4E8F-8924-F06151C91AFA}" dt="2024-02-25T12:22:14.351" v="129"/>
        <pc:sldMkLst>
          <pc:docMk/>
          <pc:sldMk cId="89524009" sldId="784"/>
        </pc:sldMkLst>
        <pc:spChg chg="mod">
          <ac:chgData name="考 张" userId="87b8017596393203" providerId="LiveId" clId="{F92837A2-BA46-4E8F-8924-F06151C91AFA}" dt="2024-02-25T12:22:14.351" v="129"/>
          <ac:spMkLst>
            <pc:docMk/>
            <pc:sldMk cId="89524009" sldId="784"/>
            <ac:spMk id="3" creationId="{060D23B5-BF78-16AB-6043-9DF68CEA64A3}"/>
          </ac:spMkLst>
        </pc:spChg>
        <pc:graphicFrameChg chg="del">
          <ac:chgData name="考 张" userId="87b8017596393203" providerId="LiveId" clId="{F92837A2-BA46-4E8F-8924-F06151C91AFA}" dt="2024-02-25T12:15:44.239" v="88" actId="478"/>
          <ac:graphicFrameMkLst>
            <pc:docMk/>
            <pc:sldMk cId="89524009" sldId="784"/>
            <ac:graphicFrameMk id="6" creationId="{824787E5-F7DA-24DE-663D-08825B3E517A}"/>
          </ac:graphicFrameMkLst>
        </pc:graphicFrameChg>
      </pc:sldChg>
      <pc:sldChg chg="add del">
        <pc:chgData name="考 张" userId="87b8017596393203" providerId="LiveId" clId="{F92837A2-BA46-4E8F-8924-F06151C91AFA}" dt="2024-02-25T12:32:34.117" v="149" actId="2696"/>
        <pc:sldMkLst>
          <pc:docMk/>
          <pc:sldMk cId="2916605299" sldId="785"/>
        </pc:sldMkLst>
      </pc:sldChg>
      <pc:sldChg chg="addSp delSp modSp add mod ord modNotesTx">
        <pc:chgData name="考 张" userId="87b8017596393203" providerId="LiveId" clId="{F92837A2-BA46-4E8F-8924-F06151C91AFA}" dt="2024-02-25T16:31:29.883" v="1085" actId="20577"/>
        <pc:sldMkLst>
          <pc:docMk/>
          <pc:sldMk cId="179491301" sldId="786"/>
        </pc:sldMkLst>
        <pc:spChg chg="add mod">
          <ac:chgData name="考 张" userId="87b8017596393203" providerId="LiveId" clId="{F92837A2-BA46-4E8F-8924-F06151C91AFA}" dt="2024-02-25T12:38:17.050" v="269" actId="207"/>
          <ac:spMkLst>
            <pc:docMk/>
            <pc:sldMk cId="179491301" sldId="786"/>
            <ac:spMk id="4" creationId="{A6099AE4-01D0-1452-9AD9-DB491BCFD304}"/>
          </ac:spMkLst>
        </pc:spChg>
        <pc:spChg chg="add del mod">
          <ac:chgData name="考 张" userId="87b8017596393203" providerId="LiveId" clId="{F92837A2-BA46-4E8F-8924-F06151C91AFA}" dt="2024-02-25T12:35:26.762" v="208" actId="478"/>
          <ac:spMkLst>
            <pc:docMk/>
            <pc:sldMk cId="179491301" sldId="786"/>
            <ac:spMk id="6" creationId="{8BF3CE69-ED93-2EC5-9602-E640915C44B0}"/>
          </ac:spMkLst>
        </pc:spChg>
        <pc:spChg chg="add del mod">
          <ac:chgData name="考 张" userId="87b8017596393203" providerId="LiveId" clId="{F92837A2-BA46-4E8F-8924-F06151C91AFA}" dt="2024-02-25T12:35:28.458" v="209" actId="478"/>
          <ac:spMkLst>
            <pc:docMk/>
            <pc:sldMk cId="179491301" sldId="786"/>
            <ac:spMk id="8" creationId="{6865327E-5753-8A99-A8F3-C77B65C70311}"/>
          </ac:spMkLst>
        </pc:spChg>
        <pc:spChg chg="add mod">
          <ac:chgData name="考 张" userId="87b8017596393203" providerId="LiveId" clId="{F92837A2-BA46-4E8F-8924-F06151C91AFA}" dt="2024-02-25T12:38:07.863" v="268" actId="207"/>
          <ac:spMkLst>
            <pc:docMk/>
            <pc:sldMk cId="179491301" sldId="786"/>
            <ac:spMk id="10" creationId="{9DF3F8D2-16D2-5195-EB09-84ED8BC632CA}"/>
          </ac:spMkLst>
        </pc:spChg>
        <pc:spChg chg="mod">
          <ac:chgData name="考 张" userId="87b8017596393203" providerId="LiveId" clId="{F92837A2-BA46-4E8F-8924-F06151C91AFA}" dt="2024-02-25T12:33:12.677" v="169" actId="20577"/>
          <ac:spMkLst>
            <pc:docMk/>
            <pc:sldMk cId="179491301" sldId="786"/>
            <ac:spMk id="16" creationId="{72175178-182C-7E12-58BE-81F306DDC025}"/>
          </ac:spMkLst>
        </pc:spChg>
        <pc:graphicFrameChg chg="del">
          <ac:chgData name="考 张" userId="87b8017596393203" providerId="LiveId" clId="{F92837A2-BA46-4E8F-8924-F06151C91AFA}" dt="2024-02-25T12:33:16.536" v="170" actId="478"/>
          <ac:graphicFrameMkLst>
            <pc:docMk/>
            <pc:sldMk cId="179491301" sldId="786"/>
            <ac:graphicFrameMk id="1132549" creationId="{0DB57ED7-2EF3-41D4-CF22-27BA6537E7BD}"/>
          </ac:graphicFrameMkLst>
        </pc:graphicFrameChg>
        <pc:graphicFrameChg chg="del">
          <ac:chgData name="考 张" userId="87b8017596393203" providerId="LiveId" clId="{F92837A2-BA46-4E8F-8924-F06151C91AFA}" dt="2024-02-25T12:33:16.536" v="170" actId="478"/>
          <ac:graphicFrameMkLst>
            <pc:docMk/>
            <pc:sldMk cId="179491301" sldId="786"/>
            <ac:graphicFrameMk id="1132550" creationId="{49CC47A9-71D6-6E36-24DF-4B5F4BECB4EB}"/>
          </ac:graphicFrameMkLst>
        </pc:graphicFrameChg>
        <pc:graphicFrameChg chg="del">
          <ac:chgData name="考 张" userId="87b8017596393203" providerId="LiveId" clId="{F92837A2-BA46-4E8F-8924-F06151C91AFA}" dt="2024-02-25T12:33:16.536" v="170" actId="478"/>
          <ac:graphicFrameMkLst>
            <pc:docMk/>
            <pc:sldMk cId="179491301" sldId="786"/>
            <ac:graphicFrameMk id="1132551" creationId="{5AE0951C-BB02-2A9E-CFA6-95C40393B9B0}"/>
          </ac:graphicFrameMkLst>
        </pc:graphicFrameChg>
      </pc:sldChg>
      <pc:sldChg chg="addSp delSp modSp add mod modShow">
        <pc:chgData name="考 张" userId="87b8017596393203" providerId="LiveId" clId="{F92837A2-BA46-4E8F-8924-F06151C91AFA}" dt="2024-02-25T13:02:52.243" v="426" actId="164"/>
        <pc:sldMkLst>
          <pc:docMk/>
          <pc:sldMk cId="114778124" sldId="787"/>
        </pc:sldMkLst>
        <pc:spChg chg="add mod">
          <ac:chgData name="考 张" userId="87b8017596393203" providerId="LiveId" clId="{F92837A2-BA46-4E8F-8924-F06151C91AFA}" dt="2024-02-25T13:02:52.243" v="426" actId="164"/>
          <ac:spMkLst>
            <pc:docMk/>
            <pc:sldMk cId="114778124" sldId="787"/>
            <ac:spMk id="5" creationId="{17F2FC3C-BBA2-9835-BFFE-24D8703AEBDB}"/>
          </ac:spMkLst>
        </pc:spChg>
        <pc:spChg chg="add del mod">
          <ac:chgData name="考 张" userId="87b8017596393203" providerId="LiveId" clId="{F92837A2-BA46-4E8F-8924-F06151C91AFA}" dt="2024-02-25T13:02:38.611" v="422" actId="478"/>
          <ac:spMkLst>
            <pc:docMk/>
            <pc:sldMk cId="114778124" sldId="787"/>
            <ac:spMk id="6" creationId="{2CA402B4-8C69-E4CF-B052-E9E1141F717D}"/>
          </ac:spMkLst>
        </pc:spChg>
        <pc:spChg chg="add del mod">
          <ac:chgData name="考 张" userId="87b8017596393203" providerId="LiveId" clId="{F92837A2-BA46-4E8F-8924-F06151C91AFA}" dt="2024-02-25T13:02:36.735" v="421" actId="478"/>
          <ac:spMkLst>
            <pc:docMk/>
            <pc:sldMk cId="114778124" sldId="787"/>
            <ac:spMk id="7" creationId="{9FEC6663-510E-785C-D642-BE9ECDC33022}"/>
          </ac:spMkLst>
        </pc:spChg>
        <pc:spChg chg="mod">
          <ac:chgData name="考 张" userId="87b8017596393203" providerId="LiveId" clId="{F92837A2-BA46-4E8F-8924-F06151C91AFA}" dt="2024-02-25T13:02:52.243" v="426" actId="164"/>
          <ac:spMkLst>
            <pc:docMk/>
            <pc:sldMk cId="114778124" sldId="787"/>
            <ac:spMk id="20" creationId="{401B919B-CB7A-6A3B-A0AF-279FE99D3A0B}"/>
          </ac:spMkLst>
        </pc:spChg>
        <pc:spChg chg="mod">
          <ac:chgData name="考 张" userId="87b8017596393203" providerId="LiveId" clId="{F92837A2-BA46-4E8F-8924-F06151C91AFA}" dt="2024-02-25T13:02:52.243" v="426" actId="164"/>
          <ac:spMkLst>
            <pc:docMk/>
            <pc:sldMk cId="114778124" sldId="787"/>
            <ac:spMk id="21" creationId="{7510FE18-831D-94ED-33FC-9F80A3F563F9}"/>
          </ac:spMkLst>
        </pc:spChg>
        <pc:spChg chg="mod">
          <ac:chgData name="考 张" userId="87b8017596393203" providerId="LiveId" clId="{F92837A2-BA46-4E8F-8924-F06151C91AFA}" dt="2024-02-25T13:02:52.243" v="426" actId="164"/>
          <ac:spMkLst>
            <pc:docMk/>
            <pc:sldMk cId="114778124" sldId="787"/>
            <ac:spMk id="22" creationId="{E733BDFB-50C9-B0AC-44D8-B01AD5265F0D}"/>
          </ac:spMkLst>
        </pc:spChg>
        <pc:spChg chg="mod">
          <ac:chgData name="考 张" userId="87b8017596393203" providerId="LiveId" clId="{F92837A2-BA46-4E8F-8924-F06151C91AFA}" dt="2024-02-25T13:02:52.243" v="426" actId="164"/>
          <ac:spMkLst>
            <pc:docMk/>
            <pc:sldMk cId="114778124" sldId="787"/>
            <ac:spMk id="23" creationId="{FCC5658E-8CA9-56B9-F805-83DEF96FAA4F}"/>
          </ac:spMkLst>
        </pc:spChg>
        <pc:spChg chg="mod">
          <ac:chgData name="考 张" userId="87b8017596393203" providerId="LiveId" clId="{F92837A2-BA46-4E8F-8924-F06151C91AFA}" dt="2024-02-25T13:02:52.243" v="426" actId="164"/>
          <ac:spMkLst>
            <pc:docMk/>
            <pc:sldMk cId="114778124" sldId="787"/>
            <ac:spMk id="24" creationId="{0B8F1BE6-6374-222F-D301-D7BF13706BEF}"/>
          </ac:spMkLst>
        </pc:spChg>
        <pc:spChg chg="mod">
          <ac:chgData name="考 张" userId="87b8017596393203" providerId="LiveId" clId="{F92837A2-BA46-4E8F-8924-F06151C91AFA}" dt="2024-02-25T13:02:52.243" v="426" actId="164"/>
          <ac:spMkLst>
            <pc:docMk/>
            <pc:sldMk cId="114778124" sldId="787"/>
            <ac:spMk id="65540" creationId="{554399D1-1030-03F9-B49C-F630C725C90A}"/>
          </ac:spMkLst>
        </pc:spChg>
        <pc:spChg chg="mod">
          <ac:chgData name="考 张" userId="87b8017596393203" providerId="LiveId" clId="{F92837A2-BA46-4E8F-8924-F06151C91AFA}" dt="2024-02-25T13:02:52.243" v="426" actId="164"/>
          <ac:spMkLst>
            <pc:docMk/>
            <pc:sldMk cId="114778124" sldId="787"/>
            <ac:spMk id="65541" creationId="{089916EE-A84B-51B0-63FF-909BA6480494}"/>
          </ac:spMkLst>
        </pc:spChg>
        <pc:spChg chg="mod">
          <ac:chgData name="考 张" userId="87b8017596393203" providerId="LiveId" clId="{F92837A2-BA46-4E8F-8924-F06151C91AFA}" dt="2024-02-25T13:02:52.243" v="426" actId="164"/>
          <ac:spMkLst>
            <pc:docMk/>
            <pc:sldMk cId="114778124" sldId="787"/>
            <ac:spMk id="65542" creationId="{6A565E73-A314-034C-9A37-85E95405BE1A}"/>
          </ac:spMkLst>
        </pc:spChg>
        <pc:spChg chg="mod">
          <ac:chgData name="考 张" userId="87b8017596393203" providerId="LiveId" clId="{F92837A2-BA46-4E8F-8924-F06151C91AFA}" dt="2024-02-25T13:02:52.243" v="426" actId="164"/>
          <ac:spMkLst>
            <pc:docMk/>
            <pc:sldMk cId="114778124" sldId="787"/>
            <ac:spMk id="65543" creationId="{622E35C7-5FEF-BA55-322A-01A8A384504E}"/>
          </ac:spMkLst>
        </pc:spChg>
        <pc:spChg chg="mod">
          <ac:chgData name="考 张" userId="87b8017596393203" providerId="LiveId" clId="{F92837A2-BA46-4E8F-8924-F06151C91AFA}" dt="2024-02-25T13:02:52.243" v="426" actId="164"/>
          <ac:spMkLst>
            <pc:docMk/>
            <pc:sldMk cId="114778124" sldId="787"/>
            <ac:spMk id="65545" creationId="{09500CDA-83C8-56ED-9AEE-B1B2D1D09042}"/>
          </ac:spMkLst>
        </pc:spChg>
        <pc:spChg chg="mod">
          <ac:chgData name="考 张" userId="87b8017596393203" providerId="LiveId" clId="{F92837A2-BA46-4E8F-8924-F06151C91AFA}" dt="2024-02-25T13:02:52.243" v="426" actId="164"/>
          <ac:spMkLst>
            <pc:docMk/>
            <pc:sldMk cId="114778124" sldId="787"/>
            <ac:spMk id="65547" creationId="{F1802158-A159-1723-6225-696A7E141BF5}"/>
          </ac:spMkLst>
        </pc:spChg>
        <pc:grpChg chg="add mod">
          <ac:chgData name="考 张" userId="87b8017596393203" providerId="LiveId" clId="{F92837A2-BA46-4E8F-8924-F06151C91AFA}" dt="2024-02-25T13:02:52.243" v="426" actId="164"/>
          <ac:grpSpMkLst>
            <pc:docMk/>
            <pc:sldMk cId="114778124" sldId="787"/>
            <ac:grpSpMk id="8" creationId="{A399AAAE-F9E0-6D9A-44F6-2195145A6E34}"/>
          </ac:grpSpMkLst>
        </pc:grpChg>
        <pc:graphicFrameChg chg="add mod">
          <ac:chgData name="考 张" userId="87b8017596393203" providerId="LiveId" clId="{F92837A2-BA46-4E8F-8924-F06151C91AFA}" dt="2024-02-25T13:02:52.243" v="426" actId="164"/>
          <ac:graphicFrameMkLst>
            <pc:docMk/>
            <pc:sldMk cId="114778124" sldId="787"/>
            <ac:graphicFrameMk id="3" creationId="{5976F3E2-1BA4-8FC9-04F8-1E26E882E5B8}"/>
          </ac:graphicFrameMkLst>
        </pc:graphicFrameChg>
        <pc:graphicFrameChg chg="add mod">
          <ac:chgData name="考 张" userId="87b8017596393203" providerId="LiveId" clId="{F92837A2-BA46-4E8F-8924-F06151C91AFA}" dt="2024-02-25T13:02:52.243" v="426" actId="164"/>
          <ac:graphicFrameMkLst>
            <pc:docMk/>
            <pc:sldMk cId="114778124" sldId="787"/>
            <ac:graphicFrameMk id="4" creationId="{BB5A791E-322B-D865-2005-A47297FA083F}"/>
          </ac:graphicFrameMkLst>
        </pc:graphicFrameChg>
        <pc:cxnChg chg="mod">
          <ac:chgData name="考 张" userId="87b8017596393203" providerId="LiveId" clId="{F92837A2-BA46-4E8F-8924-F06151C91AFA}" dt="2024-02-25T13:02:52.243" v="426" actId="164"/>
          <ac:cxnSpMkLst>
            <pc:docMk/>
            <pc:sldMk cId="114778124" sldId="787"/>
            <ac:cxnSpMk id="65548" creationId="{57EEF16A-C6D8-1DB0-9349-140CA02035B9}"/>
          </ac:cxnSpMkLst>
        </pc:cxnChg>
        <pc:cxnChg chg="mod">
          <ac:chgData name="考 张" userId="87b8017596393203" providerId="LiveId" clId="{F92837A2-BA46-4E8F-8924-F06151C91AFA}" dt="2024-02-25T13:02:52.243" v="426" actId="164"/>
          <ac:cxnSpMkLst>
            <pc:docMk/>
            <pc:sldMk cId="114778124" sldId="787"/>
            <ac:cxnSpMk id="65549" creationId="{99FAD6FD-0FD1-2861-17C6-CCEC991A3F0E}"/>
          </ac:cxnSpMkLst>
        </pc:cxnChg>
        <pc:cxnChg chg="mod">
          <ac:chgData name="考 张" userId="87b8017596393203" providerId="LiveId" clId="{F92837A2-BA46-4E8F-8924-F06151C91AFA}" dt="2024-02-25T13:02:52.243" v="426" actId="164"/>
          <ac:cxnSpMkLst>
            <pc:docMk/>
            <pc:sldMk cId="114778124" sldId="787"/>
            <ac:cxnSpMk id="65550" creationId="{33F2A640-9B3B-E0E4-332A-31AB4541A6BC}"/>
          </ac:cxnSpMkLst>
        </pc:cxnChg>
        <pc:cxnChg chg="mod">
          <ac:chgData name="考 张" userId="87b8017596393203" providerId="LiveId" clId="{F92837A2-BA46-4E8F-8924-F06151C91AFA}" dt="2024-02-25T13:02:52.243" v="426" actId="164"/>
          <ac:cxnSpMkLst>
            <pc:docMk/>
            <pc:sldMk cId="114778124" sldId="787"/>
            <ac:cxnSpMk id="65551" creationId="{B9E6263C-A79C-020D-BFEA-39D7FD2BD0B5}"/>
          </ac:cxnSpMkLst>
        </pc:cxnChg>
        <pc:cxnChg chg="mod">
          <ac:chgData name="考 张" userId="87b8017596393203" providerId="LiveId" clId="{F92837A2-BA46-4E8F-8924-F06151C91AFA}" dt="2024-02-25T13:02:52.243" v="426" actId="164"/>
          <ac:cxnSpMkLst>
            <pc:docMk/>
            <pc:sldMk cId="114778124" sldId="787"/>
            <ac:cxnSpMk id="65552" creationId="{6F1D70B5-363B-B5F6-385B-99AD1DBC9A92}"/>
          </ac:cxnSpMkLst>
        </pc:cxnChg>
        <pc:cxnChg chg="mod">
          <ac:chgData name="考 张" userId="87b8017596393203" providerId="LiveId" clId="{F92837A2-BA46-4E8F-8924-F06151C91AFA}" dt="2024-02-25T13:02:52.243" v="426" actId="164"/>
          <ac:cxnSpMkLst>
            <pc:docMk/>
            <pc:sldMk cId="114778124" sldId="787"/>
            <ac:cxnSpMk id="65553" creationId="{79A3A340-671B-23A4-2F09-76F27BF16EBC}"/>
          </ac:cxnSpMkLst>
        </pc:cxnChg>
        <pc:cxnChg chg="mod">
          <ac:chgData name="考 张" userId="87b8017596393203" providerId="LiveId" clId="{F92837A2-BA46-4E8F-8924-F06151C91AFA}" dt="2024-02-25T13:02:52.243" v="426" actId="164"/>
          <ac:cxnSpMkLst>
            <pc:docMk/>
            <pc:sldMk cId="114778124" sldId="787"/>
            <ac:cxnSpMk id="65554" creationId="{97485E5B-8909-8187-C9AA-7C11442AF8E0}"/>
          </ac:cxnSpMkLst>
        </pc:cxnChg>
      </pc:sldChg>
      <pc:sldChg chg="add">
        <pc:chgData name="考 张" userId="87b8017596393203" providerId="LiveId" clId="{F92837A2-BA46-4E8F-8924-F06151C91AFA}" dt="2024-02-25T14:38:53.339" v="693"/>
        <pc:sldMkLst>
          <pc:docMk/>
          <pc:sldMk cId="2486533825" sldId="788"/>
        </pc:sldMkLst>
      </pc:sldChg>
      <pc:sldChg chg="addSp delSp modSp new del mod">
        <pc:chgData name="考 张" userId="87b8017596393203" providerId="LiveId" clId="{F92837A2-BA46-4E8F-8924-F06151C91AFA}" dt="2024-02-25T13:10:10.836" v="427" actId="2696"/>
        <pc:sldMkLst>
          <pc:docMk/>
          <pc:sldMk cId="3738849785" sldId="788"/>
        </pc:sldMkLst>
        <pc:spChg chg="del">
          <ac:chgData name="考 张" userId="87b8017596393203" providerId="LiveId" clId="{F92837A2-BA46-4E8F-8924-F06151C91AFA}" dt="2024-02-25T12:53:18.066" v="325" actId="478"/>
          <ac:spMkLst>
            <pc:docMk/>
            <pc:sldMk cId="3738849785" sldId="788"/>
            <ac:spMk id="2" creationId="{D0983A35-AE54-3C17-2462-52090D7CF14E}"/>
          </ac:spMkLst>
        </pc:spChg>
        <pc:spChg chg="del">
          <ac:chgData name="考 张" userId="87b8017596393203" providerId="LiveId" clId="{F92837A2-BA46-4E8F-8924-F06151C91AFA}" dt="2024-02-25T12:53:18.066" v="325" actId="478"/>
          <ac:spMkLst>
            <pc:docMk/>
            <pc:sldMk cId="3738849785" sldId="788"/>
            <ac:spMk id="3" creationId="{1FE50BB0-A566-B254-758E-D2D283223A64}"/>
          </ac:spMkLst>
        </pc:spChg>
        <pc:spChg chg="add mod">
          <ac:chgData name="考 张" userId="87b8017596393203" providerId="LiveId" clId="{F92837A2-BA46-4E8F-8924-F06151C91AFA}" dt="2024-02-25T13:00:14.393" v="415" actId="20577"/>
          <ac:spMkLst>
            <pc:docMk/>
            <pc:sldMk cId="3738849785" sldId="788"/>
            <ac:spMk id="6" creationId="{AFB7E762-4918-BC7F-89F9-BABFF1AF7807}"/>
          </ac:spMkLst>
        </pc:spChg>
        <pc:spChg chg="mod">
          <ac:chgData name="考 张" userId="87b8017596393203" providerId="LiveId" clId="{F92837A2-BA46-4E8F-8924-F06151C91AFA}" dt="2024-02-25T12:55:47.140" v="367"/>
          <ac:spMkLst>
            <pc:docMk/>
            <pc:sldMk cId="3738849785" sldId="788"/>
            <ac:spMk id="8" creationId="{D161F348-BDBF-6280-4832-AA6F95A49DF2}"/>
          </ac:spMkLst>
        </pc:spChg>
        <pc:spChg chg="mod">
          <ac:chgData name="考 张" userId="87b8017596393203" providerId="LiveId" clId="{F92837A2-BA46-4E8F-8924-F06151C91AFA}" dt="2024-02-25T12:55:47.140" v="367"/>
          <ac:spMkLst>
            <pc:docMk/>
            <pc:sldMk cId="3738849785" sldId="788"/>
            <ac:spMk id="12" creationId="{6A2F67C1-5215-49A8-FDD3-4E4A94AC8EF7}"/>
          </ac:spMkLst>
        </pc:spChg>
        <pc:spChg chg="mod">
          <ac:chgData name="考 张" userId="87b8017596393203" providerId="LiveId" clId="{F92837A2-BA46-4E8F-8924-F06151C91AFA}" dt="2024-02-25T12:55:47.140" v="367"/>
          <ac:spMkLst>
            <pc:docMk/>
            <pc:sldMk cId="3738849785" sldId="788"/>
            <ac:spMk id="13" creationId="{0ADFB4F7-C25E-9C9D-29E9-DE5B7B052C95}"/>
          </ac:spMkLst>
        </pc:spChg>
        <pc:spChg chg="mod">
          <ac:chgData name="考 张" userId="87b8017596393203" providerId="LiveId" clId="{F92837A2-BA46-4E8F-8924-F06151C91AFA}" dt="2024-02-25T12:55:47.140" v="367"/>
          <ac:spMkLst>
            <pc:docMk/>
            <pc:sldMk cId="3738849785" sldId="788"/>
            <ac:spMk id="14" creationId="{B24BFFCA-2794-6D2F-1A3A-1070ADEB5307}"/>
          </ac:spMkLst>
        </pc:spChg>
        <pc:spChg chg="mod">
          <ac:chgData name="考 张" userId="87b8017596393203" providerId="LiveId" clId="{F92837A2-BA46-4E8F-8924-F06151C91AFA}" dt="2024-02-25T12:55:47.140" v="367"/>
          <ac:spMkLst>
            <pc:docMk/>
            <pc:sldMk cId="3738849785" sldId="788"/>
            <ac:spMk id="15" creationId="{01E49B4B-C9A7-D9EF-7859-45EAB3F7BCFB}"/>
          </ac:spMkLst>
        </pc:spChg>
        <pc:spChg chg="mod">
          <ac:chgData name="考 张" userId="87b8017596393203" providerId="LiveId" clId="{F92837A2-BA46-4E8F-8924-F06151C91AFA}" dt="2024-02-25T12:55:47.140" v="367"/>
          <ac:spMkLst>
            <pc:docMk/>
            <pc:sldMk cId="3738849785" sldId="788"/>
            <ac:spMk id="16" creationId="{CA694181-4934-2481-A90A-EFE0F0BBDAB3}"/>
          </ac:spMkLst>
        </pc:spChg>
        <pc:spChg chg="mod">
          <ac:chgData name="考 张" userId="87b8017596393203" providerId="LiveId" clId="{F92837A2-BA46-4E8F-8924-F06151C91AFA}" dt="2024-02-25T12:55:47.140" v="367"/>
          <ac:spMkLst>
            <pc:docMk/>
            <pc:sldMk cId="3738849785" sldId="788"/>
            <ac:spMk id="17" creationId="{8F0CACB8-DF94-63AC-65FA-CBD9F0073226}"/>
          </ac:spMkLst>
        </pc:spChg>
        <pc:spChg chg="mod">
          <ac:chgData name="考 张" userId="87b8017596393203" providerId="LiveId" clId="{F92837A2-BA46-4E8F-8924-F06151C91AFA}" dt="2024-02-25T12:55:47.140" v="367"/>
          <ac:spMkLst>
            <pc:docMk/>
            <pc:sldMk cId="3738849785" sldId="788"/>
            <ac:spMk id="18" creationId="{DDAA86AC-DBAB-D00A-5D59-5682499C3038}"/>
          </ac:spMkLst>
        </pc:spChg>
        <pc:spChg chg="mod">
          <ac:chgData name="考 张" userId="87b8017596393203" providerId="LiveId" clId="{F92837A2-BA46-4E8F-8924-F06151C91AFA}" dt="2024-02-25T12:55:52.395" v="368"/>
          <ac:spMkLst>
            <pc:docMk/>
            <pc:sldMk cId="3738849785" sldId="788"/>
            <ac:spMk id="20" creationId="{87AC14F0-7E6B-5584-226F-47614F5576E0}"/>
          </ac:spMkLst>
        </pc:spChg>
        <pc:spChg chg="mod">
          <ac:chgData name="考 张" userId="87b8017596393203" providerId="LiveId" clId="{F92837A2-BA46-4E8F-8924-F06151C91AFA}" dt="2024-02-25T12:55:52.395" v="368"/>
          <ac:spMkLst>
            <pc:docMk/>
            <pc:sldMk cId="3738849785" sldId="788"/>
            <ac:spMk id="24" creationId="{61F1CA4E-1A4C-3F26-E676-828B6F04FFE3}"/>
          </ac:spMkLst>
        </pc:spChg>
        <pc:spChg chg="mod">
          <ac:chgData name="考 张" userId="87b8017596393203" providerId="LiveId" clId="{F92837A2-BA46-4E8F-8924-F06151C91AFA}" dt="2024-02-25T12:55:52.395" v="368"/>
          <ac:spMkLst>
            <pc:docMk/>
            <pc:sldMk cId="3738849785" sldId="788"/>
            <ac:spMk id="25" creationId="{26F4F05C-66C6-1D32-855C-DD61053E8BE9}"/>
          </ac:spMkLst>
        </pc:spChg>
        <pc:spChg chg="mod">
          <ac:chgData name="考 张" userId="87b8017596393203" providerId="LiveId" clId="{F92837A2-BA46-4E8F-8924-F06151C91AFA}" dt="2024-02-25T12:55:52.395" v="368"/>
          <ac:spMkLst>
            <pc:docMk/>
            <pc:sldMk cId="3738849785" sldId="788"/>
            <ac:spMk id="26" creationId="{D0590B69-BDC7-069D-C78A-BE8EA18F50D5}"/>
          </ac:spMkLst>
        </pc:spChg>
        <pc:spChg chg="mod">
          <ac:chgData name="考 张" userId="87b8017596393203" providerId="LiveId" clId="{F92837A2-BA46-4E8F-8924-F06151C91AFA}" dt="2024-02-25T12:55:52.395" v="368"/>
          <ac:spMkLst>
            <pc:docMk/>
            <pc:sldMk cId="3738849785" sldId="788"/>
            <ac:spMk id="27" creationId="{5892BBAD-CC78-2E4A-B94D-79CFDFBF5D70}"/>
          </ac:spMkLst>
        </pc:spChg>
        <pc:spChg chg="mod">
          <ac:chgData name="考 张" userId="87b8017596393203" providerId="LiveId" clId="{F92837A2-BA46-4E8F-8924-F06151C91AFA}" dt="2024-02-25T12:55:52.395" v="368"/>
          <ac:spMkLst>
            <pc:docMk/>
            <pc:sldMk cId="3738849785" sldId="788"/>
            <ac:spMk id="28" creationId="{61AC1F60-C559-6229-CBEE-DFFBC7E8AE42}"/>
          </ac:spMkLst>
        </pc:spChg>
        <pc:spChg chg="mod">
          <ac:chgData name="考 张" userId="87b8017596393203" providerId="LiveId" clId="{F92837A2-BA46-4E8F-8924-F06151C91AFA}" dt="2024-02-25T12:55:52.395" v="368"/>
          <ac:spMkLst>
            <pc:docMk/>
            <pc:sldMk cId="3738849785" sldId="788"/>
            <ac:spMk id="29" creationId="{462A0715-D45A-F145-97D0-EBA4C83AC877}"/>
          </ac:spMkLst>
        </pc:spChg>
        <pc:spChg chg="mod">
          <ac:chgData name="考 张" userId="87b8017596393203" providerId="LiveId" clId="{F92837A2-BA46-4E8F-8924-F06151C91AFA}" dt="2024-02-25T12:55:52.395" v="368"/>
          <ac:spMkLst>
            <pc:docMk/>
            <pc:sldMk cId="3738849785" sldId="788"/>
            <ac:spMk id="30" creationId="{55278EFA-AF5E-113C-13FA-A5D11A76F6F6}"/>
          </ac:spMkLst>
        </pc:spChg>
        <pc:spChg chg="mod">
          <ac:chgData name="考 张" userId="87b8017596393203" providerId="LiveId" clId="{F92837A2-BA46-4E8F-8924-F06151C91AFA}" dt="2024-02-25T12:56:23.738" v="374"/>
          <ac:spMkLst>
            <pc:docMk/>
            <pc:sldMk cId="3738849785" sldId="788"/>
            <ac:spMk id="33" creationId="{82541A7B-E2CD-B9C7-06C4-CFA6FD68251F}"/>
          </ac:spMkLst>
        </pc:spChg>
        <pc:spChg chg="mod">
          <ac:chgData name="考 张" userId="87b8017596393203" providerId="LiveId" clId="{F92837A2-BA46-4E8F-8924-F06151C91AFA}" dt="2024-02-25T12:56:23.738" v="374"/>
          <ac:spMkLst>
            <pc:docMk/>
            <pc:sldMk cId="3738849785" sldId="788"/>
            <ac:spMk id="37" creationId="{16457A69-5318-A131-F96C-BC9ECF4877BD}"/>
          </ac:spMkLst>
        </pc:spChg>
        <pc:spChg chg="mod">
          <ac:chgData name="考 张" userId="87b8017596393203" providerId="LiveId" clId="{F92837A2-BA46-4E8F-8924-F06151C91AFA}" dt="2024-02-25T12:56:23.738" v="374"/>
          <ac:spMkLst>
            <pc:docMk/>
            <pc:sldMk cId="3738849785" sldId="788"/>
            <ac:spMk id="38" creationId="{421A1B56-30E2-3D5E-DAC8-1CAEC1C0E74B}"/>
          </ac:spMkLst>
        </pc:spChg>
        <pc:spChg chg="mod">
          <ac:chgData name="考 张" userId="87b8017596393203" providerId="LiveId" clId="{F92837A2-BA46-4E8F-8924-F06151C91AFA}" dt="2024-02-25T12:56:23.738" v="374"/>
          <ac:spMkLst>
            <pc:docMk/>
            <pc:sldMk cId="3738849785" sldId="788"/>
            <ac:spMk id="39" creationId="{E83E1E78-7AA6-DE8E-6542-F1299F45F761}"/>
          </ac:spMkLst>
        </pc:spChg>
        <pc:spChg chg="mod">
          <ac:chgData name="考 张" userId="87b8017596393203" providerId="LiveId" clId="{F92837A2-BA46-4E8F-8924-F06151C91AFA}" dt="2024-02-25T12:56:23.738" v="374"/>
          <ac:spMkLst>
            <pc:docMk/>
            <pc:sldMk cId="3738849785" sldId="788"/>
            <ac:spMk id="40" creationId="{87558969-5B52-2D3F-CDFE-E1FBD6782A3D}"/>
          </ac:spMkLst>
        </pc:spChg>
        <pc:spChg chg="mod">
          <ac:chgData name="考 张" userId="87b8017596393203" providerId="LiveId" clId="{F92837A2-BA46-4E8F-8924-F06151C91AFA}" dt="2024-02-25T12:56:23.738" v="374"/>
          <ac:spMkLst>
            <pc:docMk/>
            <pc:sldMk cId="3738849785" sldId="788"/>
            <ac:spMk id="41" creationId="{4CE5DD1C-1040-9736-364E-2A17111DD5B7}"/>
          </ac:spMkLst>
        </pc:spChg>
        <pc:spChg chg="mod">
          <ac:chgData name="考 张" userId="87b8017596393203" providerId="LiveId" clId="{F92837A2-BA46-4E8F-8924-F06151C91AFA}" dt="2024-02-25T12:56:23.738" v="374"/>
          <ac:spMkLst>
            <pc:docMk/>
            <pc:sldMk cId="3738849785" sldId="788"/>
            <ac:spMk id="42" creationId="{19223461-48BF-357A-A5C2-F0599194601D}"/>
          </ac:spMkLst>
        </pc:spChg>
        <pc:spChg chg="mod">
          <ac:chgData name="考 张" userId="87b8017596393203" providerId="LiveId" clId="{F92837A2-BA46-4E8F-8924-F06151C91AFA}" dt="2024-02-25T12:56:23.738" v="374"/>
          <ac:spMkLst>
            <pc:docMk/>
            <pc:sldMk cId="3738849785" sldId="788"/>
            <ac:spMk id="43" creationId="{7C5E5F9A-9DCD-7D6E-7475-F8766BD9BC9D}"/>
          </ac:spMkLst>
        </pc:spChg>
        <pc:spChg chg="add">
          <ac:chgData name="考 张" userId="87b8017596393203" providerId="LiveId" clId="{F92837A2-BA46-4E8F-8924-F06151C91AFA}" dt="2024-02-25T12:59:46.893" v="395" actId="11529"/>
          <ac:spMkLst>
            <pc:docMk/>
            <pc:sldMk cId="3738849785" sldId="788"/>
            <ac:spMk id="44" creationId="{BDC1D86D-E40C-2BF0-B773-0C4F27A12619}"/>
          </ac:spMkLst>
        </pc:spChg>
        <pc:spChg chg="add mod">
          <ac:chgData name="考 张" userId="87b8017596393203" providerId="LiveId" clId="{F92837A2-BA46-4E8F-8924-F06151C91AFA}" dt="2024-02-25T13:00:06.391" v="412" actId="1076"/>
          <ac:spMkLst>
            <pc:docMk/>
            <pc:sldMk cId="3738849785" sldId="788"/>
            <ac:spMk id="45" creationId="{556A6EF5-8C1B-C11C-A492-A3830363C439}"/>
          </ac:spMkLst>
        </pc:spChg>
        <pc:grpChg chg="add mod">
          <ac:chgData name="考 张" userId="87b8017596393203" providerId="LiveId" clId="{F92837A2-BA46-4E8F-8924-F06151C91AFA}" dt="2024-02-25T12:55:47.140" v="367"/>
          <ac:grpSpMkLst>
            <pc:docMk/>
            <pc:sldMk cId="3738849785" sldId="788"/>
            <ac:grpSpMk id="7" creationId="{12C3DEFC-27C5-4138-5657-941D7FB123BA}"/>
          </ac:grpSpMkLst>
        </pc:grpChg>
        <pc:grpChg chg="mod">
          <ac:chgData name="考 张" userId="87b8017596393203" providerId="LiveId" clId="{F92837A2-BA46-4E8F-8924-F06151C91AFA}" dt="2024-02-25T12:55:47.140" v="367"/>
          <ac:grpSpMkLst>
            <pc:docMk/>
            <pc:sldMk cId="3738849785" sldId="788"/>
            <ac:grpSpMk id="9" creationId="{9A17CAF9-6FD4-5B0D-D60D-694622750887}"/>
          </ac:grpSpMkLst>
        </pc:grpChg>
        <pc:grpChg chg="mod">
          <ac:chgData name="考 张" userId="87b8017596393203" providerId="LiveId" clId="{F92837A2-BA46-4E8F-8924-F06151C91AFA}" dt="2024-02-25T12:55:47.140" v="367"/>
          <ac:grpSpMkLst>
            <pc:docMk/>
            <pc:sldMk cId="3738849785" sldId="788"/>
            <ac:grpSpMk id="10" creationId="{3AC61DC2-E00D-3335-075D-4CBC74DBC6C3}"/>
          </ac:grpSpMkLst>
        </pc:grpChg>
        <pc:grpChg chg="mod">
          <ac:chgData name="考 张" userId="87b8017596393203" providerId="LiveId" clId="{F92837A2-BA46-4E8F-8924-F06151C91AFA}" dt="2024-02-25T12:55:47.140" v="367"/>
          <ac:grpSpMkLst>
            <pc:docMk/>
            <pc:sldMk cId="3738849785" sldId="788"/>
            <ac:grpSpMk id="11" creationId="{B8E12C0A-7A04-54F3-8662-DB0BF2A5CB5B}"/>
          </ac:grpSpMkLst>
        </pc:grpChg>
        <pc:grpChg chg="add mod">
          <ac:chgData name="考 张" userId="87b8017596393203" providerId="LiveId" clId="{F92837A2-BA46-4E8F-8924-F06151C91AFA}" dt="2024-02-25T12:55:52.395" v="368"/>
          <ac:grpSpMkLst>
            <pc:docMk/>
            <pc:sldMk cId="3738849785" sldId="788"/>
            <ac:grpSpMk id="19" creationId="{BC7DF42B-0F31-A114-4FDD-D51C92DFBF31}"/>
          </ac:grpSpMkLst>
        </pc:grpChg>
        <pc:grpChg chg="mod">
          <ac:chgData name="考 张" userId="87b8017596393203" providerId="LiveId" clId="{F92837A2-BA46-4E8F-8924-F06151C91AFA}" dt="2024-02-25T12:55:52.395" v="368"/>
          <ac:grpSpMkLst>
            <pc:docMk/>
            <pc:sldMk cId="3738849785" sldId="788"/>
            <ac:grpSpMk id="21" creationId="{BF073A63-2EE9-3BC5-AB37-4590380B8274}"/>
          </ac:grpSpMkLst>
        </pc:grpChg>
        <pc:grpChg chg="mod">
          <ac:chgData name="考 张" userId="87b8017596393203" providerId="LiveId" clId="{F92837A2-BA46-4E8F-8924-F06151C91AFA}" dt="2024-02-25T12:55:52.395" v="368"/>
          <ac:grpSpMkLst>
            <pc:docMk/>
            <pc:sldMk cId="3738849785" sldId="788"/>
            <ac:grpSpMk id="22" creationId="{C6AB94C4-9C5C-E6B6-8982-321EC6D09609}"/>
          </ac:grpSpMkLst>
        </pc:grpChg>
        <pc:grpChg chg="mod">
          <ac:chgData name="考 张" userId="87b8017596393203" providerId="LiveId" clId="{F92837A2-BA46-4E8F-8924-F06151C91AFA}" dt="2024-02-25T12:55:52.395" v="368"/>
          <ac:grpSpMkLst>
            <pc:docMk/>
            <pc:sldMk cId="3738849785" sldId="788"/>
            <ac:grpSpMk id="23" creationId="{B932E8AF-A30D-7335-6859-B1DD88DB6442}"/>
          </ac:grpSpMkLst>
        </pc:grpChg>
        <pc:grpChg chg="add mod">
          <ac:chgData name="考 张" userId="87b8017596393203" providerId="LiveId" clId="{F92837A2-BA46-4E8F-8924-F06151C91AFA}" dt="2024-02-25T13:01:03.629" v="416" actId="1076"/>
          <ac:grpSpMkLst>
            <pc:docMk/>
            <pc:sldMk cId="3738849785" sldId="788"/>
            <ac:grpSpMk id="32" creationId="{C2D3449F-03D4-0B91-D976-D95B956440C8}"/>
          </ac:grpSpMkLst>
        </pc:grpChg>
        <pc:grpChg chg="mod">
          <ac:chgData name="考 张" userId="87b8017596393203" providerId="LiveId" clId="{F92837A2-BA46-4E8F-8924-F06151C91AFA}" dt="2024-02-25T12:56:23.738" v="374"/>
          <ac:grpSpMkLst>
            <pc:docMk/>
            <pc:sldMk cId="3738849785" sldId="788"/>
            <ac:grpSpMk id="34" creationId="{8D8A2420-7D39-ADE3-2525-EE7026625D43}"/>
          </ac:grpSpMkLst>
        </pc:grpChg>
        <pc:grpChg chg="mod">
          <ac:chgData name="考 张" userId="87b8017596393203" providerId="LiveId" clId="{F92837A2-BA46-4E8F-8924-F06151C91AFA}" dt="2024-02-25T12:56:23.738" v="374"/>
          <ac:grpSpMkLst>
            <pc:docMk/>
            <pc:sldMk cId="3738849785" sldId="788"/>
            <ac:grpSpMk id="35" creationId="{2F3DA013-7500-15EE-1A0B-D37011BFBEFC}"/>
          </ac:grpSpMkLst>
        </pc:grpChg>
        <pc:grpChg chg="mod">
          <ac:chgData name="考 张" userId="87b8017596393203" providerId="LiveId" clId="{F92837A2-BA46-4E8F-8924-F06151C91AFA}" dt="2024-02-25T12:56:23.738" v="374"/>
          <ac:grpSpMkLst>
            <pc:docMk/>
            <pc:sldMk cId="3738849785" sldId="788"/>
            <ac:grpSpMk id="36" creationId="{17510A21-DFBC-F30E-D37E-3673F8D3CA56}"/>
          </ac:grpSpMkLst>
        </pc:grpChg>
        <pc:picChg chg="add mod">
          <ac:chgData name="考 张" userId="87b8017596393203" providerId="LiveId" clId="{F92837A2-BA46-4E8F-8924-F06151C91AFA}" dt="2024-02-25T12:53:46.388" v="329" actId="1076"/>
          <ac:picMkLst>
            <pc:docMk/>
            <pc:sldMk cId="3738849785" sldId="788"/>
            <ac:picMk id="5" creationId="{2477B710-C13A-68DC-344D-60C5EB67EFCC}"/>
          </ac:picMkLst>
        </pc:picChg>
        <pc:picChg chg="add mod">
          <ac:chgData name="考 张" userId="87b8017596393203" providerId="LiveId" clId="{F92837A2-BA46-4E8F-8924-F06151C91AFA}" dt="2024-02-25T12:56:21.687" v="373" actId="1076"/>
          <ac:picMkLst>
            <pc:docMk/>
            <pc:sldMk cId="3738849785" sldId="788"/>
            <ac:picMk id="31" creationId="{C29DA1DF-6B11-BAF5-830B-42740A5EA040}"/>
          </ac:picMkLst>
        </pc:picChg>
      </pc:sldChg>
      <pc:sldChg chg="addSp delSp modSp add mod">
        <pc:chgData name="考 张" userId="87b8017596393203" providerId="LiveId" clId="{F92837A2-BA46-4E8F-8924-F06151C91AFA}" dt="2024-02-25T14:45:14.286" v="749" actId="14100"/>
        <pc:sldMkLst>
          <pc:docMk/>
          <pc:sldMk cId="841329115" sldId="789"/>
        </pc:sldMkLst>
        <pc:spChg chg="add del mod">
          <ac:chgData name="考 张" userId="87b8017596393203" providerId="LiveId" clId="{F92837A2-BA46-4E8F-8924-F06151C91AFA}" dt="2024-02-25T14:41:41.124" v="732" actId="478"/>
          <ac:spMkLst>
            <pc:docMk/>
            <pc:sldMk cId="841329115" sldId="789"/>
            <ac:spMk id="3" creationId="{3A64C094-FC27-5A19-93D7-2119565D80BE}"/>
          </ac:spMkLst>
        </pc:spChg>
        <pc:spChg chg="mod">
          <ac:chgData name="考 张" userId="87b8017596393203" providerId="LiveId" clId="{F92837A2-BA46-4E8F-8924-F06151C91AFA}" dt="2024-02-25T14:41:16.125" v="726"/>
          <ac:spMkLst>
            <pc:docMk/>
            <pc:sldMk cId="841329115" sldId="789"/>
            <ac:spMk id="8" creationId="{47A2A8B5-D6E4-4967-0F45-0136B4C37652}"/>
          </ac:spMkLst>
        </pc:spChg>
        <pc:spChg chg="mod">
          <ac:chgData name="考 张" userId="87b8017596393203" providerId="LiveId" clId="{F92837A2-BA46-4E8F-8924-F06151C91AFA}" dt="2024-02-25T14:41:35.438" v="731" actId="1076"/>
          <ac:spMkLst>
            <pc:docMk/>
            <pc:sldMk cId="841329115" sldId="789"/>
            <ac:spMk id="13" creationId="{DCE1606F-DA0A-F1C4-7845-0BEA7EF469F3}"/>
          </ac:spMkLst>
        </pc:spChg>
        <pc:spChg chg="mod">
          <ac:chgData name="考 张" userId="87b8017596393203" providerId="LiveId" clId="{F92837A2-BA46-4E8F-8924-F06151C91AFA}" dt="2024-02-25T14:45:14.286" v="749" actId="14100"/>
          <ac:spMkLst>
            <pc:docMk/>
            <pc:sldMk cId="841329115" sldId="789"/>
            <ac:spMk id="17" creationId="{98CDCEEB-FA8A-6577-D39F-D0EFA7C2ED9E}"/>
          </ac:spMkLst>
        </pc:spChg>
        <pc:picChg chg="del">
          <ac:chgData name="考 张" userId="87b8017596393203" providerId="LiveId" clId="{F92837A2-BA46-4E8F-8924-F06151C91AFA}" dt="2024-02-25T14:41:21.919" v="727" actId="478"/>
          <ac:picMkLst>
            <pc:docMk/>
            <pc:sldMk cId="841329115" sldId="789"/>
            <ac:picMk id="4" creationId="{2488DB3C-9768-D191-DAA9-18206F9A15D7}"/>
          </ac:picMkLst>
        </pc:picChg>
        <pc:picChg chg="add mod">
          <ac:chgData name="考 张" userId="87b8017596393203" providerId="LiveId" clId="{F92837A2-BA46-4E8F-8924-F06151C91AFA}" dt="2024-02-25T14:41:26.379" v="729" actId="1076"/>
          <ac:picMkLst>
            <pc:docMk/>
            <pc:sldMk cId="841329115" sldId="789"/>
            <ac:picMk id="6" creationId="{8BBA7693-CA1D-4820-B390-47E5E6B6A996}"/>
          </ac:picMkLst>
        </pc:picChg>
        <pc:picChg chg="add del mod">
          <ac:chgData name="考 张" userId="87b8017596393203" providerId="LiveId" clId="{F92837A2-BA46-4E8F-8924-F06151C91AFA}" dt="2024-02-25T14:44:26.606" v="738" actId="478"/>
          <ac:picMkLst>
            <pc:docMk/>
            <pc:sldMk cId="841329115" sldId="789"/>
            <ac:picMk id="7" creationId="{7D057830-C252-0AC8-1C73-0A4068F0DD36}"/>
          </ac:picMkLst>
        </pc:picChg>
        <pc:picChg chg="add mod">
          <ac:chgData name="考 张" userId="87b8017596393203" providerId="LiveId" clId="{F92837A2-BA46-4E8F-8924-F06151C91AFA}" dt="2024-02-25T14:44:35.454" v="742" actId="14100"/>
          <ac:picMkLst>
            <pc:docMk/>
            <pc:sldMk cId="841329115" sldId="789"/>
            <ac:picMk id="10" creationId="{954B2F0D-7C7B-44A8-AB52-E515B9D072F8}"/>
          </ac:picMkLst>
        </pc:picChg>
        <pc:picChg chg="del">
          <ac:chgData name="考 张" userId="87b8017596393203" providerId="LiveId" clId="{F92837A2-BA46-4E8F-8924-F06151C91AFA}" dt="2024-02-25T14:41:42.629" v="733" actId="478"/>
          <ac:picMkLst>
            <pc:docMk/>
            <pc:sldMk cId="841329115" sldId="789"/>
            <ac:picMk id="15" creationId="{8F1F045D-0CBA-A05F-F613-C151F0C6EA15}"/>
          </ac:picMkLst>
        </pc:picChg>
      </pc:sldChg>
      <pc:sldChg chg="addSp delSp modSp add mod">
        <pc:chgData name="考 张" userId="87b8017596393203" providerId="LiveId" clId="{F92837A2-BA46-4E8F-8924-F06151C91AFA}" dt="2024-02-25T14:48:14.375" v="787" actId="2711"/>
        <pc:sldMkLst>
          <pc:docMk/>
          <pc:sldMk cId="2459770380" sldId="790"/>
        </pc:sldMkLst>
        <pc:spChg chg="mod">
          <ac:chgData name="考 张" userId="87b8017596393203" providerId="LiveId" clId="{F92837A2-BA46-4E8F-8924-F06151C91AFA}" dt="2024-02-25T14:46:43.185" v="762" actId="21"/>
          <ac:spMkLst>
            <pc:docMk/>
            <pc:sldMk cId="2459770380" sldId="790"/>
            <ac:spMk id="3" creationId="{44BF2AAD-AB4B-C134-E990-622753E7FBDB}"/>
          </ac:spMkLst>
        </pc:spChg>
        <pc:spChg chg="add mod">
          <ac:chgData name="考 张" userId="87b8017596393203" providerId="LiveId" clId="{F92837A2-BA46-4E8F-8924-F06151C91AFA}" dt="2024-02-25T14:46:38.048" v="761" actId="1076"/>
          <ac:spMkLst>
            <pc:docMk/>
            <pc:sldMk cId="2459770380" sldId="790"/>
            <ac:spMk id="13" creationId="{B29C104E-1959-F043-63F0-050AE1626B45}"/>
          </ac:spMkLst>
        </pc:spChg>
        <pc:spChg chg="add mod">
          <ac:chgData name="考 张" userId="87b8017596393203" providerId="LiveId" clId="{F92837A2-BA46-4E8F-8924-F06151C91AFA}" dt="2024-02-25T14:46:38.048" v="761" actId="1076"/>
          <ac:spMkLst>
            <pc:docMk/>
            <pc:sldMk cId="2459770380" sldId="790"/>
            <ac:spMk id="15" creationId="{F91D008E-CEF9-5D60-4526-35C2C6580C6C}"/>
          </ac:spMkLst>
        </pc:spChg>
        <pc:spChg chg="add mod">
          <ac:chgData name="考 张" userId="87b8017596393203" providerId="LiveId" clId="{F92837A2-BA46-4E8F-8924-F06151C91AFA}" dt="2024-02-25T14:46:38.048" v="761" actId="1076"/>
          <ac:spMkLst>
            <pc:docMk/>
            <pc:sldMk cId="2459770380" sldId="790"/>
            <ac:spMk id="16" creationId="{EF3C65D0-44AE-6BE1-312D-8C34231999FA}"/>
          </ac:spMkLst>
        </pc:spChg>
        <pc:spChg chg="add mod">
          <ac:chgData name="考 张" userId="87b8017596393203" providerId="LiveId" clId="{F92837A2-BA46-4E8F-8924-F06151C91AFA}" dt="2024-02-25T14:46:38.048" v="761" actId="1076"/>
          <ac:spMkLst>
            <pc:docMk/>
            <pc:sldMk cId="2459770380" sldId="790"/>
            <ac:spMk id="17" creationId="{DD55DCA1-4B10-2171-6765-AC21580DDBC9}"/>
          </ac:spMkLst>
        </pc:spChg>
        <pc:spChg chg="add mod">
          <ac:chgData name="考 张" userId="87b8017596393203" providerId="LiveId" clId="{F92837A2-BA46-4E8F-8924-F06151C91AFA}" dt="2024-02-25T14:46:38.048" v="761" actId="1076"/>
          <ac:spMkLst>
            <pc:docMk/>
            <pc:sldMk cId="2459770380" sldId="790"/>
            <ac:spMk id="18" creationId="{80611FAE-BA8B-3F30-D46A-DF80F648C6F4}"/>
          </ac:spMkLst>
        </pc:spChg>
        <pc:spChg chg="add del mod">
          <ac:chgData name="考 张" userId="87b8017596393203" providerId="LiveId" clId="{F92837A2-BA46-4E8F-8924-F06151C91AFA}" dt="2024-02-25T14:47:15.517" v="774"/>
          <ac:spMkLst>
            <pc:docMk/>
            <pc:sldMk cId="2459770380" sldId="790"/>
            <ac:spMk id="20" creationId="{C398B664-CA39-6621-0A1E-688050FB3584}"/>
          </ac:spMkLst>
        </pc:spChg>
        <pc:spChg chg="add del">
          <ac:chgData name="考 张" userId="87b8017596393203" providerId="LiveId" clId="{F92837A2-BA46-4E8F-8924-F06151C91AFA}" dt="2024-02-25T14:47:18.267" v="776" actId="22"/>
          <ac:spMkLst>
            <pc:docMk/>
            <pc:sldMk cId="2459770380" sldId="790"/>
            <ac:spMk id="23" creationId="{500EABF6-5544-5F07-059F-8FEA3F43D594}"/>
          </ac:spMkLst>
        </pc:spChg>
        <pc:spChg chg="add mod">
          <ac:chgData name="考 张" userId="87b8017596393203" providerId="LiveId" clId="{F92837A2-BA46-4E8F-8924-F06151C91AFA}" dt="2024-02-25T14:48:14.375" v="787" actId="2711"/>
          <ac:spMkLst>
            <pc:docMk/>
            <pc:sldMk cId="2459770380" sldId="790"/>
            <ac:spMk id="25" creationId="{99EE6153-11F1-89C0-073E-76623F38004B}"/>
          </ac:spMkLst>
        </pc:spChg>
        <pc:picChg chg="del">
          <ac:chgData name="考 张" userId="87b8017596393203" providerId="LiveId" clId="{F92837A2-BA46-4E8F-8924-F06151C91AFA}" dt="2024-02-25T14:46:31.965" v="759" actId="478"/>
          <ac:picMkLst>
            <pc:docMk/>
            <pc:sldMk cId="2459770380" sldId="790"/>
            <ac:picMk id="4" creationId="{BE5AE1BD-E422-4874-C9FA-7F197582721A}"/>
          </ac:picMkLst>
        </pc:picChg>
        <pc:picChg chg="del">
          <ac:chgData name="考 张" userId="87b8017596393203" providerId="LiveId" clId="{F92837A2-BA46-4E8F-8924-F06151C91AFA}" dt="2024-02-25T14:46:31.965" v="759" actId="478"/>
          <ac:picMkLst>
            <pc:docMk/>
            <pc:sldMk cId="2459770380" sldId="790"/>
            <ac:picMk id="6" creationId="{FA221514-4420-C0D6-2B7E-5F9B883AE6F7}"/>
          </ac:picMkLst>
        </pc:picChg>
        <pc:picChg chg="add mod">
          <ac:chgData name="考 张" userId="87b8017596393203" providerId="LiveId" clId="{F92837A2-BA46-4E8F-8924-F06151C91AFA}" dt="2024-02-25T14:46:38.048" v="761" actId="1076"/>
          <ac:picMkLst>
            <pc:docMk/>
            <pc:sldMk cId="2459770380" sldId="790"/>
            <ac:picMk id="7" creationId="{5B18C8AF-23D9-F805-CE06-4D39CA17D28A}"/>
          </ac:picMkLst>
        </pc:picChg>
        <pc:picChg chg="add mod">
          <ac:chgData name="考 张" userId="87b8017596393203" providerId="LiveId" clId="{F92837A2-BA46-4E8F-8924-F06151C91AFA}" dt="2024-02-25T14:46:38.048" v="761" actId="1076"/>
          <ac:picMkLst>
            <pc:docMk/>
            <pc:sldMk cId="2459770380" sldId="790"/>
            <ac:picMk id="8" creationId="{FA09901E-21B4-4823-052C-DB63DE1C01FB}"/>
          </ac:picMkLst>
        </pc:picChg>
        <pc:picChg chg="add mod">
          <ac:chgData name="考 张" userId="87b8017596393203" providerId="LiveId" clId="{F92837A2-BA46-4E8F-8924-F06151C91AFA}" dt="2024-02-25T14:46:38.048" v="761" actId="1076"/>
          <ac:picMkLst>
            <pc:docMk/>
            <pc:sldMk cId="2459770380" sldId="790"/>
            <ac:picMk id="10" creationId="{15151B7D-2DC5-5152-DABE-7B63EA635B25}"/>
          </ac:picMkLst>
        </pc:picChg>
        <pc:picChg chg="add mod">
          <ac:chgData name="考 张" userId="87b8017596393203" providerId="LiveId" clId="{F92837A2-BA46-4E8F-8924-F06151C91AFA}" dt="2024-02-25T14:46:38.048" v="761" actId="1076"/>
          <ac:picMkLst>
            <pc:docMk/>
            <pc:sldMk cId="2459770380" sldId="790"/>
            <ac:picMk id="11" creationId="{769C900D-D3D9-B460-7458-741FC1F0ADB5}"/>
          </ac:picMkLst>
        </pc:picChg>
      </pc:sldChg>
      <pc:sldChg chg="addSp delSp modSp add mod">
        <pc:chgData name="考 张" userId="87b8017596393203" providerId="LiveId" clId="{F92837A2-BA46-4E8F-8924-F06151C91AFA}" dt="2024-02-25T14:50:26.029" v="811" actId="1076"/>
        <pc:sldMkLst>
          <pc:docMk/>
          <pc:sldMk cId="27065252" sldId="791"/>
        </pc:sldMkLst>
        <pc:spChg chg="mod">
          <ac:chgData name="考 张" userId="87b8017596393203" providerId="LiveId" clId="{F92837A2-BA46-4E8F-8924-F06151C91AFA}" dt="2024-02-25T14:49:39.748" v="800" actId="113"/>
          <ac:spMkLst>
            <pc:docMk/>
            <pc:sldMk cId="27065252" sldId="791"/>
            <ac:spMk id="3" creationId="{22CFD5FA-6DC5-50A6-8383-FC81431E636A}"/>
          </ac:spMkLst>
        </pc:spChg>
        <pc:spChg chg="add mod">
          <ac:chgData name="考 张" userId="87b8017596393203" providerId="LiveId" clId="{F92837A2-BA46-4E8F-8924-F06151C91AFA}" dt="2024-02-25T14:50:06.619" v="804" actId="404"/>
          <ac:spMkLst>
            <pc:docMk/>
            <pc:sldMk cId="27065252" sldId="791"/>
            <ac:spMk id="4" creationId="{7E4A0979-D03D-9761-9E8C-06FD5BE6AE9C}"/>
          </ac:spMkLst>
        </pc:spChg>
        <pc:spChg chg="add del">
          <ac:chgData name="考 张" userId="87b8017596393203" providerId="LiveId" clId="{F92837A2-BA46-4E8F-8924-F06151C91AFA}" dt="2024-02-25T14:49:23.143" v="797" actId="478"/>
          <ac:spMkLst>
            <pc:docMk/>
            <pc:sldMk cId="27065252" sldId="791"/>
            <ac:spMk id="13" creationId="{B9B7D317-C8FA-CB0E-E6E7-E1A1C212D0CC}"/>
          </ac:spMkLst>
        </pc:spChg>
        <pc:spChg chg="add del">
          <ac:chgData name="考 张" userId="87b8017596393203" providerId="LiveId" clId="{F92837A2-BA46-4E8F-8924-F06151C91AFA}" dt="2024-02-25T14:49:23.143" v="797" actId="478"/>
          <ac:spMkLst>
            <pc:docMk/>
            <pc:sldMk cId="27065252" sldId="791"/>
            <ac:spMk id="15" creationId="{856B278D-0B88-1540-72F5-D178E33388EC}"/>
          </ac:spMkLst>
        </pc:spChg>
        <pc:spChg chg="add del">
          <ac:chgData name="考 张" userId="87b8017596393203" providerId="LiveId" clId="{F92837A2-BA46-4E8F-8924-F06151C91AFA}" dt="2024-02-25T14:49:23.143" v="797" actId="478"/>
          <ac:spMkLst>
            <pc:docMk/>
            <pc:sldMk cId="27065252" sldId="791"/>
            <ac:spMk id="16" creationId="{59FD9C58-46C4-3B6B-42BB-FEE650C9734E}"/>
          </ac:spMkLst>
        </pc:spChg>
        <pc:spChg chg="add del">
          <ac:chgData name="考 张" userId="87b8017596393203" providerId="LiveId" clId="{F92837A2-BA46-4E8F-8924-F06151C91AFA}" dt="2024-02-25T14:49:23.143" v="797" actId="478"/>
          <ac:spMkLst>
            <pc:docMk/>
            <pc:sldMk cId="27065252" sldId="791"/>
            <ac:spMk id="17" creationId="{ADD6E547-AEC1-6FE3-02BB-7316E696B0A7}"/>
          </ac:spMkLst>
        </pc:spChg>
        <pc:spChg chg="add del">
          <ac:chgData name="考 张" userId="87b8017596393203" providerId="LiveId" clId="{F92837A2-BA46-4E8F-8924-F06151C91AFA}" dt="2024-02-25T14:49:23.143" v="797" actId="478"/>
          <ac:spMkLst>
            <pc:docMk/>
            <pc:sldMk cId="27065252" sldId="791"/>
            <ac:spMk id="18" creationId="{7548A766-0188-2EEB-0633-B7D998FF54B9}"/>
          </ac:spMkLst>
        </pc:spChg>
        <pc:spChg chg="add mod">
          <ac:chgData name="考 张" userId="87b8017596393203" providerId="LiveId" clId="{F92837A2-BA46-4E8F-8924-F06151C91AFA}" dt="2024-02-25T14:50:18.645" v="809" actId="1076"/>
          <ac:spMkLst>
            <pc:docMk/>
            <pc:sldMk cId="27065252" sldId="791"/>
            <ac:spMk id="20" creationId="{33328AD8-9BF6-4467-B07D-91B10AB5D154}"/>
          </ac:spMkLst>
        </pc:spChg>
        <pc:spChg chg="add mod">
          <ac:chgData name="考 张" userId="87b8017596393203" providerId="LiveId" clId="{F92837A2-BA46-4E8F-8924-F06151C91AFA}" dt="2024-02-25T14:50:13.342" v="806" actId="14100"/>
          <ac:spMkLst>
            <pc:docMk/>
            <pc:sldMk cId="27065252" sldId="791"/>
            <ac:spMk id="21" creationId="{DAC45E02-C2D3-00BE-CB41-ACDDEB0F939B}"/>
          </ac:spMkLst>
        </pc:spChg>
        <pc:spChg chg="add del">
          <ac:chgData name="考 张" userId="87b8017596393203" providerId="LiveId" clId="{F92837A2-BA46-4E8F-8924-F06151C91AFA}" dt="2024-02-25T14:49:20.537" v="796" actId="478"/>
          <ac:spMkLst>
            <pc:docMk/>
            <pc:sldMk cId="27065252" sldId="791"/>
            <ac:spMk id="22" creationId="{6E742344-87EE-5E6B-5DF5-063FC6239A35}"/>
          </ac:spMkLst>
        </pc:spChg>
        <pc:spChg chg="add mod">
          <ac:chgData name="考 张" userId="87b8017596393203" providerId="LiveId" clId="{F92837A2-BA46-4E8F-8924-F06151C91AFA}" dt="2024-02-25T14:50:20.343" v="810" actId="1076"/>
          <ac:spMkLst>
            <pc:docMk/>
            <pc:sldMk cId="27065252" sldId="791"/>
            <ac:spMk id="23" creationId="{3D32CECB-A115-4E6E-078E-4B45FDB5E0BA}"/>
          </ac:spMkLst>
        </pc:spChg>
        <pc:spChg chg="add mod">
          <ac:chgData name="考 张" userId="87b8017596393203" providerId="LiveId" clId="{F92837A2-BA46-4E8F-8924-F06151C91AFA}" dt="2024-02-25T14:50:26.029" v="811" actId="1076"/>
          <ac:spMkLst>
            <pc:docMk/>
            <pc:sldMk cId="27065252" sldId="791"/>
            <ac:spMk id="24" creationId="{03787688-2E51-EAF2-FEDD-706CC81898E0}"/>
          </ac:spMkLst>
        </pc:spChg>
        <pc:spChg chg="del mod">
          <ac:chgData name="考 张" userId="87b8017596393203" providerId="LiveId" clId="{F92837A2-BA46-4E8F-8924-F06151C91AFA}" dt="2024-02-25T14:49:27.972" v="799" actId="478"/>
          <ac:spMkLst>
            <pc:docMk/>
            <pc:sldMk cId="27065252" sldId="791"/>
            <ac:spMk id="25" creationId="{18E3DACF-E176-DAAD-7216-C9DDEFB49433}"/>
          </ac:spMkLst>
        </pc:spChg>
        <pc:picChg chg="add mod">
          <ac:chgData name="考 张" userId="87b8017596393203" providerId="LiveId" clId="{F92837A2-BA46-4E8F-8924-F06151C91AFA}" dt="2024-02-25T14:50:01.751" v="803" actId="14100"/>
          <ac:picMkLst>
            <pc:docMk/>
            <pc:sldMk cId="27065252" sldId="791"/>
            <ac:picMk id="6" creationId="{23A3C056-F955-3809-7158-D7EB6C11FADF}"/>
          </ac:picMkLst>
        </pc:picChg>
        <pc:picChg chg="add del">
          <ac:chgData name="考 张" userId="87b8017596393203" providerId="LiveId" clId="{F92837A2-BA46-4E8F-8924-F06151C91AFA}" dt="2024-02-25T14:49:23.143" v="797" actId="478"/>
          <ac:picMkLst>
            <pc:docMk/>
            <pc:sldMk cId="27065252" sldId="791"/>
            <ac:picMk id="7" creationId="{9341ED70-7380-F72A-EB6A-E3F6F73EF1F9}"/>
          </ac:picMkLst>
        </pc:picChg>
        <pc:picChg chg="add del">
          <ac:chgData name="考 张" userId="87b8017596393203" providerId="LiveId" clId="{F92837A2-BA46-4E8F-8924-F06151C91AFA}" dt="2024-02-25T14:49:23.143" v="797" actId="478"/>
          <ac:picMkLst>
            <pc:docMk/>
            <pc:sldMk cId="27065252" sldId="791"/>
            <ac:picMk id="8" creationId="{B2D3F435-8CC3-3E0E-19A9-A6B18C6A613D}"/>
          </ac:picMkLst>
        </pc:picChg>
        <pc:picChg chg="add del">
          <ac:chgData name="考 张" userId="87b8017596393203" providerId="LiveId" clId="{F92837A2-BA46-4E8F-8924-F06151C91AFA}" dt="2024-02-25T14:49:23.143" v="797" actId="478"/>
          <ac:picMkLst>
            <pc:docMk/>
            <pc:sldMk cId="27065252" sldId="791"/>
            <ac:picMk id="10" creationId="{90C3A99E-4F6D-1732-179D-34082FF4AC83}"/>
          </ac:picMkLst>
        </pc:picChg>
        <pc:picChg chg="add del">
          <ac:chgData name="考 张" userId="87b8017596393203" providerId="LiveId" clId="{F92837A2-BA46-4E8F-8924-F06151C91AFA}" dt="2024-02-25T14:49:23.143" v="797" actId="478"/>
          <ac:picMkLst>
            <pc:docMk/>
            <pc:sldMk cId="27065252" sldId="791"/>
            <ac:picMk id="11" creationId="{427F2D09-85D1-BE64-AD7B-4491C2DCEBBD}"/>
          </ac:picMkLst>
        </pc:picChg>
        <pc:picChg chg="add mod">
          <ac:chgData name="考 张" userId="87b8017596393203" providerId="LiveId" clId="{F92837A2-BA46-4E8F-8924-F06151C91AFA}" dt="2024-02-25T14:50:01.751" v="803" actId="14100"/>
          <ac:picMkLst>
            <pc:docMk/>
            <pc:sldMk cId="27065252" sldId="791"/>
            <ac:picMk id="19" creationId="{67BC1FDA-E1DD-23CD-4EEE-E1E2B8A02BDD}"/>
          </ac:picMkLst>
        </pc:picChg>
      </pc:sldChg>
      <pc:sldChg chg="addSp delSp modSp add mod delAnim modAnim">
        <pc:chgData name="考 张" userId="87b8017596393203" providerId="LiveId" clId="{F92837A2-BA46-4E8F-8924-F06151C91AFA}" dt="2024-02-25T14:52:21.263" v="867" actId="1076"/>
        <pc:sldMkLst>
          <pc:docMk/>
          <pc:sldMk cId="3816887700" sldId="792"/>
        </pc:sldMkLst>
        <pc:spChg chg="mod">
          <ac:chgData name="考 张" userId="87b8017596393203" providerId="LiveId" clId="{F92837A2-BA46-4E8F-8924-F06151C91AFA}" dt="2024-02-25T14:51:32.987" v="846"/>
          <ac:spMkLst>
            <pc:docMk/>
            <pc:sldMk cId="3816887700" sldId="792"/>
            <ac:spMk id="3" creationId="{80F44A4A-8424-9871-909B-892CE5D093A6}"/>
          </ac:spMkLst>
        </pc:spChg>
        <pc:spChg chg="add mod">
          <ac:chgData name="考 张" userId="87b8017596393203" providerId="LiveId" clId="{F92837A2-BA46-4E8F-8924-F06151C91AFA}" dt="2024-02-25T14:52:10.456" v="861" actId="1076"/>
          <ac:spMkLst>
            <pc:docMk/>
            <pc:sldMk cId="3816887700" sldId="792"/>
            <ac:spMk id="19" creationId="{CA76DAD9-24A8-5424-FE5E-0FDB69FFE83E}"/>
          </ac:spMkLst>
        </pc:spChg>
        <pc:spChg chg="add mod">
          <ac:chgData name="考 张" userId="87b8017596393203" providerId="LiveId" clId="{F92837A2-BA46-4E8F-8924-F06151C91AFA}" dt="2024-02-25T14:52:21.263" v="867" actId="1076"/>
          <ac:spMkLst>
            <pc:docMk/>
            <pc:sldMk cId="3816887700" sldId="792"/>
            <ac:spMk id="20" creationId="{A4050DFB-57E7-8955-1BE7-17EFB8861A41}"/>
          </ac:spMkLst>
        </pc:spChg>
        <pc:grpChg chg="add mod">
          <ac:chgData name="考 张" userId="87b8017596393203" providerId="LiveId" clId="{F92837A2-BA46-4E8F-8924-F06151C91AFA}" dt="2024-02-25T14:51:43.160" v="847"/>
          <ac:grpSpMkLst>
            <pc:docMk/>
            <pc:sldMk cId="3816887700" sldId="792"/>
            <ac:grpSpMk id="7" creationId="{36F539CA-A556-3BB9-08A7-AEECCBAFB8D6}"/>
          </ac:grpSpMkLst>
        </pc:grpChg>
        <pc:picChg chg="del">
          <ac:chgData name="考 张" userId="87b8017596393203" providerId="LiveId" clId="{F92837A2-BA46-4E8F-8924-F06151C91AFA}" dt="2024-02-25T14:51:26.348" v="839" actId="478"/>
          <ac:picMkLst>
            <pc:docMk/>
            <pc:sldMk cId="3816887700" sldId="792"/>
            <ac:picMk id="4" creationId="{BB10D0B9-F7E2-BCE3-3C17-7643C86E765D}"/>
          </ac:picMkLst>
        </pc:picChg>
        <pc:picChg chg="del">
          <ac:chgData name="考 张" userId="87b8017596393203" providerId="LiveId" clId="{F92837A2-BA46-4E8F-8924-F06151C91AFA}" dt="2024-02-25T14:51:27.580" v="841" actId="478"/>
          <ac:picMkLst>
            <pc:docMk/>
            <pc:sldMk cId="3816887700" sldId="792"/>
            <ac:picMk id="6" creationId="{1BB493E8-5EB8-6849-61DA-12946F824F10}"/>
          </ac:picMkLst>
        </pc:picChg>
        <pc:picChg chg="mod">
          <ac:chgData name="考 张" userId="87b8017596393203" providerId="LiveId" clId="{F92837A2-BA46-4E8F-8924-F06151C91AFA}" dt="2024-02-25T14:51:43.160" v="847"/>
          <ac:picMkLst>
            <pc:docMk/>
            <pc:sldMk cId="3816887700" sldId="792"/>
            <ac:picMk id="8" creationId="{AE758327-637F-9D07-67F5-130EBF971AE2}"/>
          </ac:picMkLst>
        </pc:picChg>
        <pc:picChg chg="del">
          <ac:chgData name="考 张" userId="87b8017596393203" providerId="LiveId" clId="{F92837A2-BA46-4E8F-8924-F06151C91AFA}" dt="2024-02-25T14:51:27.043" v="840" actId="478"/>
          <ac:picMkLst>
            <pc:docMk/>
            <pc:sldMk cId="3816887700" sldId="792"/>
            <ac:picMk id="10" creationId="{04BC37C0-BCFA-BE87-8F9C-CD10A90CFD3B}"/>
          </ac:picMkLst>
        </pc:picChg>
        <pc:picChg chg="mod">
          <ac:chgData name="考 张" userId="87b8017596393203" providerId="LiveId" clId="{F92837A2-BA46-4E8F-8924-F06151C91AFA}" dt="2024-02-25T14:51:43.160" v="847"/>
          <ac:picMkLst>
            <pc:docMk/>
            <pc:sldMk cId="3816887700" sldId="792"/>
            <ac:picMk id="11" creationId="{E53B920F-8FE9-90B7-23B9-02E172929D1A}"/>
          </ac:picMkLst>
        </pc:picChg>
        <pc:picChg chg="mod">
          <ac:chgData name="考 张" userId="87b8017596393203" providerId="LiveId" clId="{F92837A2-BA46-4E8F-8924-F06151C91AFA}" dt="2024-02-25T14:51:43.160" v="847"/>
          <ac:picMkLst>
            <pc:docMk/>
            <pc:sldMk cId="3816887700" sldId="792"/>
            <ac:picMk id="13" creationId="{14541106-E5E4-CFF5-894C-5664CEFED25A}"/>
          </ac:picMkLst>
        </pc:picChg>
        <pc:picChg chg="mod">
          <ac:chgData name="考 张" userId="87b8017596393203" providerId="LiveId" clId="{F92837A2-BA46-4E8F-8924-F06151C91AFA}" dt="2024-02-25T14:51:43.160" v="847"/>
          <ac:picMkLst>
            <pc:docMk/>
            <pc:sldMk cId="3816887700" sldId="792"/>
            <ac:picMk id="15" creationId="{0D8B738E-2002-0388-EA35-BA06C138F89E}"/>
          </ac:picMkLst>
        </pc:picChg>
        <pc:picChg chg="add mod">
          <ac:chgData name="考 张" userId="87b8017596393203" providerId="LiveId" clId="{F92837A2-BA46-4E8F-8924-F06151C91AFA}" dt="2024-02-25T14:51:43.160" v="847"/>
          <ac:picMkLst>
            <pc:docMk/>
            <pc:sldMk cId="3816887700" sldId="792"/>
            <ac:picMk id="16" creationId="{06AF2DD1-278A-3F38-289C-84FC15453216}"/>
          </ac:picMkLst>
        </pc:picChg>
        <pc:picChg chg="add mod">
          <ac:chgData name="考 张" userId="87b8017596393203" providerId="LiveId" clId="{F92837A2-BA46-4E8F-8924-F06151C91AFA}" dt="2024-02-25T14:51:53.009" v="848"/>
          <ac:picMkLst>
            <pc:docMk/>
            <pc:sldMk cId="3816887700" sldId="792"/>
            <ac:picMk id="17" creationId="{FEA01D1B-C4FE-221A-7E13-71C666CE8B3D}"/>
          </ac:picMkLst>
        </pc:picChg>
        <pc:picChg chg="add mod">
          <ac:chgData name="考 张" userId="87b8017596393203" providerId="LiveId" clId="{F92837A2-BA46-4E8F-8924-F06151C91AFA}" dt="2024-02-25T14:51:53.009" v="848"/>
          <ac:picMkLst>
            <pc:docMk/>
            <pc:sldMk cId="3816887700" sldId="792"/>
            <ac:picMk id="18" creationId="{EA275613-CA7C-A59C-A689-F2E1AE5F9AFF}"/>
          </ac:picMkLst>
        </pc:picChg>
      </pc:sldChg>
      <pc:sldChg chg="modSp add del mod">
        <pc:chgData name="考 张" userId="87b8017596393203" providerId="LiveId" clId="{F92837A2-BA46-4E8F-8924-F06151C91AFA}" dt="2024-02-25T15:59:30.368" v="907" actId="2696"/>
        <pc:sldMkLst>
          <pc:docMk/>
          <pc:sldMk cId="3199893609" sldId="793"/>
        </pc:sldMkLst>
        <pc:spChg chg="mod">
          <ac:chgData name="考 张" userId="87b8017596393203" providerId="LiveId" clId="{F92837A2-BA46-4E8F-8924-F06151C91AFA}" dt="2024-02-25T15:57:41.621" v="883" actId="27636"/>
          <ac:spMkLst>
            <pc:docMk/>
            <pc:sldMk cId="3199893609" sldId="793"/>
            <ac:spMk id="4" creationId="{6CCCAA03-1E39-D6AA-D5EA-734AF3E006A4}"/>
          </ac:spMkLst>
        </pc:spChg>
      </pc:sldChg>
      <pc:sldChg chg="addSp delSp modSp add mod modNotesTx">
        <pc:chgData name="考 张" userId="87b8017596393203" providerId="LiveId" clId="{F92837A2-BA46-4E8F-8924-F06151C91AFA}" dt="2024-02-25T16:07:40.293" v="976" actId="14100"/>
        <pc:sldMkLst>
          <pc:docMk/>
          <pc:sldMk cId="3162593570" sldId="794"/>
        </pc:sldMkLst>
        <pc:spChg chg="add del mod">
          <ac:chgData name="考 张" userId="87b8017596393203" providerId="LiveId" clId="{F92837A2-BA46-4E8F-8924-F06151C91AFA}" dt="2024-02-25T15:58:10.964" v="886" actId="478"/>
          <ac:spMkLst>
            <pc:docMk/>
            <pc:sldMk cId="3162593570" sldId="794"/>
            <ac:spMk id="3" creationId="{D79D7943-CCDD-8AC3-0E2C-CB139C7A59B8}"/>
          </ac:spMkLst>
        </pc:spChg>
        <pc:spChg chg="add del mod">
          <ac:chgData name="考 张" userId="87b8017596393203" providerId="LiveId" clId="{F92837A2-BA46-4E8F-8924-F06151C91AFA}" dt="2024-02-25T15:59:23.690" v="906" actId="478"/>
          <ac:spMkLst>
            <pc:docMk/>
            <pc:sldMk cId="3162593570" sldId="794"/>
            <ac:spMk id="6" creationId="{4D043C29-AF3B-6114-FB85-FE7A7DB33672}"/>
          </ac:spMkLst>
        </pc:spChg>
        <pc:spChg chg="add mod">
          <ac:chgData name="考 张" userId="87b8017596393203" providerId="LiveId" clId="{F92837A2-BA46-4E8F-8924-F06151C91AFA}" dt="2024-02-25T15:58:16.015" v="889" actId="1076"/>
          <ac:spMkLst>
            <pc:docMk/>
            <pc:sldMk cId="3162593570" sldId="794"/>
            <ac:spMk id="7" creationId="{954BE106-C583-3F2B-5856-A155A8F75CE7}"/>
          </ac:spMkLst>
        </pc:spChg>
        <pc:spChg chg="mod">
          <ac:chgData name="考 张" userId="87b8017596393203" providerId="LiveId" clId="{F92837A2-BA46-4E8F-8924-F06151C91AFA}" dt="2024-02-25T15:58:39.481" v="895"/>
          <ac:spMkLst>
            <pc:docMk/>
            <pc:sldMk cId="3162593570" sldId="794"/>
            <ac:spMk id="8" creationId="{6DD21A29-E56B-9FC4-DEDC-5BE9EE3B73A7}"/>
          </ac:spMkLst>
        </pc:spChg>
        <pc:spChg chg="del">
          <ac:chgData name="考 张" userId="87b8017596393203" providerId="LiveId" clId="{F92837A2-BA46-4E8F-8924-F06151C91AFA}" dt="2024-02-25T15:58:08.129" v="885" actId="478"/>
          <ac:spMkLst>
            <pc:docMk/>
            <pc:sldMk cId="3162593570" sldId="794"/>
            <ac:spMk id="13" creationId="{62EC7E6A-B44B-EC04-C81A-76D222204F2F}"/>
          </ac:spMkLst>
        </pc:spChg>
        <pc:spChg chg="del">
          <ac:chgData name="考 张" userId="87b8017596393203" providerId="LiveId" clId="{F92837A2-BA46-4E8F-8924-F06151C91AFA}" dt="2024-02-25T15:58:08.129" v="885" actId="478"/>
          <ac:spMkLst>
            <pc:docMk/>
            <pc:sldMk cId="3162593570" sldId="794"/>
            <ac:spMk id="17" creationId="{2CAB815A-7F39-D655-D827-CB796FB07FA8}"/>
          </ac:spMkLst>
        </pc:spChg>
        <pc:spChg chg="add mod">
          <ac:chgData name="考 张" userId="87b8017596393203" providerId="LiveId" clId="{F92837A2-BA46-4E8F-8924-F06151C91AFA}" dt="2024-02-25T15:58:16.015" v="889" actId="1076"/>
          <ac:spMkLst>
            <pc:docMk/>
            <pc:sldMk cId="3162593570" sldId="794"/>
            <ac:spMk id="21" creationId="{7A826C4D-AA18-644F-8B96-31EA3BAEE41F}"/>
          </ac:spMkLst>
        </pc:spChg>
        <pc:spChg chg="add mod">
          <ac:chgData name="考 张" userId="87b8017596393203" providerId="LiveId" clId="{F92837A2-BA46-4E8F-8924-F06151C91AFA}" dt="2024-02-25T15:58:16.015" v="889" actId="1076"/>
          <ac:spMkLst>
            <pc:docMk/>
            <pc:sldMk cId="3162593570" sldId="794"/>
            <ac:spMk id="23" creationId="{630230B8-322B-2838-A627-E8C4493D4D7E}"/>
          </ac:spMkLst>
        </pc:spChg>
        <pc:spChg chg="add mod">
          <ac:chgData name="考 张" userId="87b8017596393203" providerId="LiveId" clId="{F92837A2-BA46-4E8F-8924-F06151C91AFA}" dt="2024-02-25T15:58:16.015" v="889" actId="1076"/>
          <ac:spMkLst>
            <pc:docMk/>
            <pc:sldMk cId="3162593570" sldId="794"/>
            <ac:spMk id="28" creationId="{52CFCB26-B4B5-242B-AF19-1ACD5F122EE1}"/>
          </ac:spMkLst>
        </pc:spChg>
        <pc:spChg chg="add mod">
          <ac:chgData name="考 张" userId="87b8017596393203" providerId="LiveId" clId="{F92837A2-BA46-4E8F-8924-F06151C91AFA}" dt="2024-02-25T15:58:16.015" v="889" actId="1076"/>
          <ac:spMkLst>
            <pc:docMk/>
            <pc:sldMk cId="3162593570" sldId="794"/>
            <ac:spMk id="29" creationId="{5D2ED4DA-8A38-BB8E-05CA-BF46C308AF2E}"/>
          </ac:spMkLst>
        </pc:spChg>
        <pc:spChg chg="add mod">
          <ac:chgData name="考 张" userId="87b8017596393203" providerId="LiveId" clId="{F92837A2-BA46-4E8F-8924-F06151C91AFA}" dt="2024-02-25T16:07:40.293" v="976" actId="14100"/>
          <ac:spMkLst>
            <pc:docMk/>
            <pc:sldMk cId="3162593570" sldId="794"/>
            <ac:spMk id="30" creationId="{27157B6D-9D86-7B1C-DDD5-1E925B54105F}"/>
          </ac:spMkLst>
        </pc:spChg>
        <pc:grpChg chg="add mod">
          <ac:chgData name="考 张" userId="87b8017596393203" providerId="LiveId" clId="{F92837A2-BA46-4E8F-8924-F06151C91AFA}" dt="2024-02-25T15:58:16.015" v="889" actId="1076"/>
          <ac:grpSpMkLst>
            <pc:docMk/>
            <pc:sldMk cId="3162593570" sldId="794"/>
            <ac:grpSpMk id="10" creationId="{B7B091DC-E386-E151-B8DC-3C94B20EB1A7}"/>
          </ac:grpSpMkLst>
        </pc:grpChg>
        <pc:grpChg chg="add mod">
          <ac:chgData name="考 张" userId="87b8017596393203" providerId="LiveId" clId="{F92837A2-BA46-4E8F-8924-F06151C91AFA}" dt="2024-02-25T15:58:16.015" v="889" actId="1076"/>
          <ac:grpSpMkLst>
            <pc:docMk/>
            <pc:sldMk cId="3162593570" sldId="794"/>
            <ac:grpSpMk id="18" creationId="{1814AED7-8A21-DADC-0C56-A9AAA6E4F34E}"/>
          </ac:grpSpMkLst>
        </pc:grpChg>
        <pc:picChg chg="del">
          <ac:chgData name="考 张" userId="87b8017596393203" providerId="LiveId" clId="{F92837A2-BA46-4E8F-8924-F06151C91AFA}" dt="2024-02-25T15:58:08.129" v="885" actId="478"/>
          <ac:picMkLst>
            <pc:docMk/>
            <pc:sldMk cId="3162593570" sldId="794"/>
            <ac:picMk id="4" creationId="{132F3495-8548-BECC-0152-8073194CDADD}"/>
          </ac:picMkLst>
        </pc:picChg>
        <pc:picChg chg="mod">
          <ac:chgData name="考 张" userId="87b8017596393203" providerId="LiveId" clId="{F92837A2-BA46-4E8F-8924-F06151C91AFA}" dt="2024-02-25T15:58:11.394" v="887"/>
          <ac:picMkLst>
            <pc:docMk/>
            <pc:sldMk cId="3162593570" sldId="794"/>
            <ac:picMk id="11" creationId="{1F459642-23BF-C7C4-0912-E579380956A1}"/>
          </ac:picMkLst>
        </pc:picChg>
        <pc:picChg chg="del">
          <ac:chgData name="考 张" userId="87b8017596393203" providerId="LiveId" clId="{F92837A2-BA46-4E8F-8924-F06151C91AFA}" dt="2024-02-25T15:58:08.129" v="885" actId="478"/>
          <ac:picMkLst>
            <pc:docMk/>
            <pc:sldMk cId="3162593570" sldId="794"/>
            <ac:picMk id="15" creationId="{473E8D97-9CBB-7058-3FB1-16CDC2ABB7FA}"/>
          </ac:picMkLst>
        </pc:picChg>
        <pc:picChg chg="mod">
          <ac:chgData name="考 张" userId="87b8017596393203" providerId="LiveId" clId="{F92837A2-BA46-4E8F-8924-F06151C91AFA}" dt="2024-02-25T15:58:11.394" v="887"/>
          <ac:picMkLst>
            <pc:docMk/>
            <pc:sldMk cId="3162593570" sldId="794"/>
            <ac:picMk id="16" creationId="{180E41F0-44E1-3264-6BD0-1EB972A9FD76}"/>
          </ac:picMkLst>
        </pc:picChg>
        <pc:picChg chg="mod">
          <ac:chgData name="考 张" userId="87b8017596393203" providerId="LiveId" clId="{F92837A2-BA46-4E8F-8924-F06151C91AFA}" dt="2024-02-25T15:58:11.394" v="887"/>
          <ac:picMkLst>
            <pc:docMk/>
            <pc:sldMk cId="3162593570" sldId="794"/>
            <ac:picMk id="19" creationId="{8998904C-2D9A-71B1-70CE-5A0457B4EBB9}"/>
          </ac:picMkLst>
        </pc:picChg>
        <pc:picChg chg="mod">
          <ac:chgData name="考 张" userId="87b8017596393203" providerId="LiveId" clId="{F92837A2-BA46-4E8F-8924-F06151C91AFA}" dt="2024-02-25T15:58:11.394" v="887"/>
          <ac:picMkLst>
            <pc:docMk/>
            <pc:sldMk cId="3162593570" sldId="794"/>
            <ac:picMk id="20" creationId="{50304B18-718E-EAE6-5C2B-DC00959BC274}"/>
          </ac:picMkLst>
        </pc:picChg>
        <pc:picChg chg="add mod">
          <ac:chgData name="考 张" userId="87b8017596393203" providerId="LiveId" clId="{F92837A2-BA46-4E8F-8924-F06151C91AFA}" dt="2024-02-25T15:58:16.015" v="889" actId="1076"/>
          <ac:picMkLst>
            <pc:docMk/>
            <pc:sldMk cId="3162593570" sldId="794"/>
            <ac:picMk id="24" creationId="{217590BF-81C0-DE33-E7E2-538871BAC129}"/>
          </ac:picMkLst>
        </pc:picChg>
        <pc:picChg chg="add mod">
          <ac:chgData name="考 张" userId="87b8017596393203" providerId="LiveId" clId="{F92837A2-BA46-4E8F-8924-F06151C91AFA}" dt="2024-02-25T15:58:16.015" v="889" actId="1076"/>
          <ac:picMkLst>
            <pc:docMk/>
            <pc:sldMk cId="3162593570" sldId="794"/>
            <ac:picMk id="25" creationId="{36CADF19-06C4-6F94-EA75-A5BAF98CF664}"/>
          </ac:picMkLst>
        </pc:picChg>
        <pc:picChg chg="add mod">
          <ac:chgData name="考 张" userId="87b8017596393203" providerId="LiveId" clId="{F92837A2-BA46-4E8F-8924-F06151C91AFA}" dt="2024-02-25T15:58:16.015" v="889" actId="1076"/>
          <ac:picMkLst>
            <pc:docMk/>
            <pc:sldMk cId="3162593570" sldId="794"/>
            <ac:picMk id="26" creationId="{959D3ABC-5768-1B19-DD71-3D9C7EA49E1F}"/>
          </ac:picMkLst>
        </pc:picChg>
        <pc:picChg chg="add mod">
          <ac:chgData name="考 张" userId="87b8017596393203" providerId="LiveId" clId="{F92837A2-BA46-4E8F-8924-F06151C91AFA}" dt="2024-02-25T15:58:16.015" v="889" actId="1076"/>
          <ac:picMkLst>
            <pc:docMk/>
            <pc:sldMk cId="3162593570" sldId="794"/>
            <ac:picMk id="27" creationId="{5C016782-7DEE-33D5-D374-4411461FFDAA}"/>
          </ac:picMkLst>
        </pc:picChg>
      </pc:sldChg>
      <pc:sldChg chg="addSp delSp modSp add mod modNotesTx">
        <pc:chgData name="考 张" userId="87b8017596393203" providerId="LiveId" clId="{F92837A2-BA46-4E8F-8924-F06151C91AFA}" dt="2024-02-25T18:02:07.285" v="1354" actId="20577"/>
        <pc:sldMkLst>
          <pc:docMk/>
          <pc:sldMk cId="1084708069" sldId="795"/>
        </pc:sldMkLst>
        <pc:spChg chg="add mod">
          <ac:chgData name="考 张" userId="87b8017596393203" providerId="LiveId" clId="{F92837A2-BA46-4E8F-8924-F06151C91AFA}" dt="2024-02-25T16:08:09.050" v="979"/>
          <ac:spMkLst>
            <pc:docMk/>
            <pc:sldMk cId="1084708069" sldId="795"/>
            <ac:spMk id="3" creationId="{BAC7B635-B20B-F135-56F3-D8605B99792E}"/>
          </ac:spMkLst>
        </pc:spChg>
        <pc:spChg chg="add mod">
          <ac:chgData name="考 张" userId="87b8017596393203" providerId="LiveId" clId="{F92837A2-BA46-4E8F-8924-F06151C91AFA}" dt="2024-02-25T16:08:09.050" v="979"/>
          <ac:spMkLst>
            <pc:docMk/>
            <pc:sldMk cId="1084708069" sldId="795"/>
            <ac:spMk id="4" creationId="{5181DE68-51D5-ABD4-A8C6-E0FA8B22AF03}"/>
          </ac:spMkLst>
        </pc:spChg>
        <pc:spChg chg="del">
          <ac:chgData name="考 张" userId="87b8017596393203" providerId="LiveId" clId="{F92837A2-BA46-4E8F-8924-F06151C91AFA}" dt="2024-02-25T16:06:47.736" v="963" actId="478"/>
          <ac:spMkLst>
            <pc:docMk/>
            <pc:sldMk cId="1084708069" sldId="795"/>
            <ac:spMk id="7" creationId="{5B22BFFF-E240-9B26-AFD5-982069FD4A5C}"/>
          </ac:spMkLst>
        </pc:spChg>
        <pc:spChg chg="mod">
          <ac:chgData name="考 张" userId="87b8017596393203" providerId="LiveId" clId="{F92837A2-BA46-4E8F-8924-F06151C91AFA}" dt="2024-02-25T16:06:41.905" v="962"/>
          <ac:spMkLst>
            <pc:docMk/>
            <pc:sldMk cId="1084708069" sldId="795"/>
            <ac:spMk id="8" creationId="{1F55F95E-E496-4E23-F7D1-39EA901D6680}"/>
          </ac:spMkLst>
        </pc:spChg>
        <pc:spChg chg="add mod">
          <ac:chgData name="考 张" userId="87b8017596393203" providerId="LiveId" clId="{F92837A2-BA46-4E8F-8924-F06151C91AFA}" dt="2024-02-25T16:08:09.050" v="979"/>
          <ac:spMkLst>
            <pc:docMk/>
            <pc:sldMk cId="1084708069" sldId="795"/>
            <ac:spMk id="13" creationId="{B95B120A-8628-1F62-13B6-75C2FB7C3DCA}"/>
          </ac:spMkLst>
        </pc:spChg>
        <pc:spChg chg="add mod">
          <ac:chgData name="考 张" userId="87b8017596393203" providerId="LiveId" clId="{F92837A2-BA46-4E8F-8924-F06151C91AFA}" dt="2024-02-25T16:08:09.050" v="979"/>
          <ac:spMkLst>
            <pc:docMk/>
            <pc:sldMk cId="1084708069" sldId="795"/>
            <ac:spMk id="17" creationId="{350248F5-E789-99B5-983D-772A0243B5ED}"/>
          </ac:spMkLst>
        </pc:spChg>
        <pc:spChg chg="del">
          <ac:chgData name="考 张" userId="87b8017596393203" providerId="LiveId" clId="{F92837A2-BA46-4E8F-8924-F06151C91AFA}" dt="2024-02-25T16:06:47.736" v="963" actId="478"/>
          <ac:spMkLst>
            <pc:docMk/>
            <pc:sldMk cId="1084708069" sldId="795"/>
            <ac:spMk id="21" creationId="{D6B043DD-61E3-BA5E-2884-18B9AA21CC25}"/>
          </ac:spMkLst>
        </pc:spChg>
        <pc:spChg chg="del">
          <ac:chgData name="考 张" userId="87b8017596393203" providerId="LiveId" clId="{F92837A2-BA46-4E8F-8924-F06151C91AFA}" dt="2024-02-25T16:06:47.736" v="963" actId="478"/>
          <ac:spMkLst>
            <pc:docMk/>
            <pc:sldMk cId="1084708069" sldId="795"/>
            <ac:spMk id="23" creationId="{F1AB1519-380D-697D-F2FE-2BF39D37E0CA}"/>
          </ac:spMkLst>
        </pc:spChg>
        <pc:spChg chg="del">
          <ac:chgData name="考 张" userId="87b8017596393203" providerId="LiveId" clId="{F92837A2-BA46-4E8F-8924-F06151C91AFA}" dt="2024-02-25T16:06:47.736" v="963" actId="478"/>
          <ac:spMkLst>
            <pc:docMk/>
            <pc:sldMk cId="1084708069" sldId="795"/>
            <ac:spMk id="28" creationId="{7B52344B-DC7F-2100-956C-B05930BF998A}"/>
          </ac:spMkLst>
        </pc:spChg>
        <pc:spChg chg="del">
          <ac:chgData name="考 张" userId="87b8017596393203" providerId="LiveId" clId="{F92837A2-BA46-4E8F-8924-F06151C91AFA}" dt="2024-02-25T16:06:47.736" v="963" actId="478"/>
          <ac:spMkLst>
            <pc:docMk/>
            <pc:sldMk cId="1084708069" sldId="795"/>
            <ac:spMk id="29" creationId="{28496F7F-9633-A613-DD1C-8DD8AD07ED34}"/>
          </ac:spMkLst>
        </pc:spChg>
        <pc:spChg chg="add mod">
          <ac:chgData name="考 张" userId="87b8017596393203" providerId="LiveId" clId="{F92837A2-BA46-4E8F-8924-F06151C91AFA}" dt="2024-02-25T16:08:22.785" v="983" actId="1076"/>
          <ac:spMkLst>
            <pc:docMk/>
            <pc:sldMk cId="1084708069" sldId="795"/>
            <ac:spMk id="32" creationId="{0AB26E97-275F-CD7D-5618-CD881098E938}"/>
          </ac:spMkLst>
        </pc:spChg>
        <pc:spChg chg="add mod">
          <ac:chgData name="考 张" userId="87b8017596393203" providerId="LiveId" clId="{F92837A2-BA46-4E8F-8924-F06151C91AFA}" dt="2024-02-25T18:02:07.285" v="1354" actId="20577"/>
          <ac:spMkLst>
            <pc:docMk/>
            <pc:sldMk cId="1084708069" sldId="795"/>
            <ac:spMk id="33" creationId="{598C82A7-53F8-543B-1A44-6BC1B884F817}"/>
          </ac:spMkLst>
        </pc:spChg>
        <pc:grpChg chg="del">
          <ac:chgData name="考 张" userId="87b8017596393203" providerId="LiveId" clId="{F92837A2-BA46-4E8F-8924-F06151C91AFA}" dt="2024-02-25T16:06:47.736" v="963" actId="478"/>
          <ac:grpSpMkLst>
            <pc:docMk/>
            <pc:sldMk cId="1084708069" sldId="795"/>
            <ac:grpSpMk id="10" creationId="{23165D98-B29A-64E8-93C2-57DFBEFB3DC0}"/>
          </ac:grpSpMkLst>
        </pc:grpChg>
        <pc:grpChg chg="del">
          <ac:chgData name="考 张" userId="87b8017596393203" providerId="LiveId" clId="{F92837A2-BA46-4E8F-8924-F06151C91AFA}" dt="2024-02-25T16:06:47.736" v="963" actId="478"/>
          <ac:grpSpMkLst>
            <pc:docMk/>
            <pc:sldMk cId="1084708069" sldId="795"/>
            <ac:grpSpMk id="18" creationId="{ED2D259C-8E4E-D535-7E17-89685BB9E509}"/>
          </ac:grpSpMkLst>
        </pc:grpChg>
        <pc:picChg chg="add mod">
          <ac:chgData name="考 张" userId="87b8017596393203" providerId="LiveId" clId="{F92837A2-BA46-4E8F-8924-F06151C91AFA}" dt="2024-02-25T16:08:09.050" v="979"/>
          <ac:picMkLst>
            <pc:docMk/>
            <pc:sldMk cId="1084708069" sldId="795"/>
            <ac:picMk id="15" creationId="{EC624191-523F-82EE-68C9-05932A492A41}"/>
          </ac:picMkLst>
        </pc:picChg>
        <pc:picChg chg="del">
          <ac:chgData name="考 张" userId="87b8017596393203" providerId="LiveId" clId="{F92837A2-BA46-4E8F-8924-F06151C91AFA}" dt="2024-02-25T16:06:47.736" v="963" actId="478"/>
          <ac:picMkLst>
            <pc:docMk/>
            <pc:sldMk cId="1084708069" sldId="795"/>
            <ac:picMk id="24" creationId="{3BEA9518-09D3-5EA3-249C-F55FBBB52850}"/>
          </ac:picMkLst>
        </pc:picChg>
        <pc:picChg chg="del">
          <ac:chgData name="考 张" userId="87b8017596393203" providerId="LiveId" clId="{F92837A2-BA46-4E8F-8924-F06151C91AFA}" dt="2024-02-25T16:06:47.736" v="963" actId="478"/>
          <ac:picMkLst>
            <pc:docMk/>
            <pc:sldMk cId="1084708069" sldId="795"/>
            <ac:picMk id="25" creationId="{832C2370-FA63-0FEC-4708-28A5EFD9FAAC}"/>
          </ac:picMkLst>
        </pc:picChg>
        <pc:picChg chg="del">
          <ac:chgData name="考 张" userId="87b8017596393203" providerId="LiveId" clId="{F92837A2-BA46-4E8F-8924-F06151C91AFA}" dt="2024-02-25T16:06:47.736" v="963" actId="478"/>
          <ac:picMkLst>
            <pc:docMk/>
            <pc:sldMk cId="1084708069" sldId="795"/>
            <ac:picMk id="26" creationId="{5B959528-89BB-B2FC-4A93-EF7FDA9A4524}"/>
          </ac:picMkLst>
        </pc:picChg>
        <pc:picChg chg="del">
          <ac:chgData name="考 张" userId="87b8017596393203" providerId="LiveId" clId="{F92837A2-BA46-4E8F-8924-F06151C91AFA}" dt="2024-02-25T16:06:47.736" v="963" actId="478"/>
          <ac:picMkLst>
            <pc:docMk/>
            <pc:sldMk cId="1084708069" sldId="795"/>
            <ac:picMk id="27" creationId="{93A87956-09BA-107F-5002-FF1A979190CA}"/>
          </ac:picMkLst>
        </pc:picChg>
        <pc:picChg chg="add mod">
          <ac:chgData name="考 张" userId="87b8017596393203" providerId="LiveId" clId="{F92837A2-BA46-4E8F-8924-F06151C91AFA}" dt="2024-02-25T16:08:09.050" v="979"/>
          <ac:picMkLst>
            <pc:docMk/>
            <pc:sldMk cId="1084708069" sldId="795"/>
            <ac:picMk id="30" creationId="{B2CC7A1C-2896-0EE9-8F6D-57F4C2089E40}"/>
          </ac:picMkLst>
        </pc:picChg>
        <pc:picChg chg="add mod">
          <ac:chgData name="考 张" userId="87b8017596393203" providerId="LiveId" clId="{F92837A2-BA46-4E8F-8924-F06151C91AFA}" dt="2024-02-25T16:08:09.050" v="979"/>
          <ac:picMkLst>
            <pc:docMk/>
            <pc:sldMk cId="1084708069" sldId="795"/>
            <ac:picMk id="31" creationId="{574DED7A-9E47-076A-1DC5-938167B080CB}"/>
          </ac:picMkLst>
        </pc:picChg>
        <pc:cxnChg chg="add mod">
          <ac:chgData name="考 张" userId="87b8017596393203" providerId="LiveId" clId="{F92837A2-BA46-4E8F-8924-F06151C91AFA}" dt="2024-02-25T16:08:09.050" v="979"/>
          <ac:cxnSpMkLst>
            <pc:docMk/>
            <pc:sldMk cId="1084708069" sldId="795"/>
            <ac:cxnSpMk id="6" creationId="{FEFF47F2-72BA-F69D-EDCA-62443697AF2E}"/>
          </ac:cxnSpMkLst>
        </pc:cxnChg>
      </pc:sldChg>
      <pc:sldChg chg="addSp delSp modSp add mod delAnim modAnim">
        <pc:chgData name="考 张" userId="87b8017596393203" providerId="LiveId" clId="{F92837A2-BA46-4E8F-8924-F06151C91AFA}" dt="2024-02-25T16:16:26.006" v="1084" actId="14100"/>
        <pc:sldMkLst>
          <pc:docMk/>
          <pc:sldMk cId="9925768" sldId="796"/>
        </pc:sldMkLst>
        <pc:spChg chg="mod">
          <ac:chgData name="考 张" userId="87b8017596393203" providerId="LiveId" clId="{F92837A2-BA46-4E8F-8924-F06151C91AFA}" dt="2024-02-25T16:15:24.575" v="1063" actId="20577"/>
          <ac:spMkLst>
            <pc:docMk/>
            <pc:sldMk cId="9925768" sldId="796"/>
            <ac:spMk id="3" creationId="{06CE63B6-ED21-A40A-201C-2C95451FE3D2}"/>
          </ac:spMkLst>
        </pc:spChg>
        <pc:spChg chg="add del mod">
          <ac:chgData name="考 张" userId="87b8017596393203" providerId="LiveId" clId="{F92837A2-BA46-4E8F-8924-F06151C91AFA}" dt="2024-02-25T16:14:44.941" v="1047" actId="478"/>
          <ac:spMkLst>
            <pc:docMk/>
            <pc:sldMk cId="9925768" sldId="796"/>
            <ac:spMk id="7" creationId="{CCCEF11E-43FB-2509-1B56-3EAB3EDA4D1A}"/>
          </ac:spMkLst>
        </pc:spChg>
        <pc:spChg chg="add del mod">
          <ac:chgData name="考 张" userId="87b8017596393203" providerId="LiveId" clId="{F92837A2-BA46-4E8F-8924-F06151C91AFA}" dt="2024-02-25T16:14:50.771" v="1049" actId="478"/>
          <ac:spMkLst>
            <pc:docMk/>
            <pc:sldMk cId="9925768" sldId="796"/>
            <ac:spMk id="13" creationId="{4CF8FD1B-5CC3-2D0D-8D48-591CC0525810}"/>
          </ac:spMkLst>
        </pc:spChg>
        <pc:spChg chg="add mod">
          <ac:chgData name="考 张" userId="87b8017596393203" providerId="LiveId" clId="{F92837A2-BA46-4E8F-8924-F06151C91AFA}" dt="2024-02-25T16:15:07.768" v="1053"/>
          <ac:spMkLst>
            <pc:docMk/>
            <pc:sldMk cId="9925768" sldId="796"/>
            <ac:spMk id="15" creationId="{0D74597B-64B6-B068-7EE0-1B1727845B65}"/>
          </ac:spMkLst>
        </pc:spChg>
        <pc:spChg chg="add mod">
          <ac:chgData name="考 张" userId="87b8017596393203" providerId="LiveId" clId="{F92837A2-BA46-4E8F-8924-F06151C91AFA}" dt="2024-02-25T16:15:35.363" v="1065" actId="1076"/>
          <ac:spMkLst>
            <pc:docMk/>
            <pc:sldMk cId="9925768" sldId="796"/>
            <ac:spMk id="16" creationId="{80D07C80-2449-F267-FF45-676095FF87E1}"/>
          </ac:spMkLst>
        </pc:spChg>
        <pc:spChg chg="add mod">
          <ac:chgData name="考 张" userId="87b8017596393203" providerId="LiveId" clId="{F92837A2-BA46-4E8F-8924-F06151C91AFA}" dt="2024-02-25T16:16:26.006" v="1084" actId="14100"/>
          <ac:spMkLst>
            <pc:docMk/>
            <pc:sldMk cId="9925768" sldId="796"/>
            <ac:spMk id="18" creationId="{BF31CA6C-314F-75ED-7877-FEDA5C1FE2E4}"/>
          </ac:spMkLst>
        </pc:spChg>
        <pc:picChg chg="del">
          <ac:chgData name="考 张" userId="87b8017596393203" providerId="LiveId" clId="{F92837A2-BA46-4E8F-8924-F06151C91AFA}" dt="2024-02-25T16:14:19.226" v="1042" actId="478"/>
          <ac:picMkLst>
            <pc:docMk/>
            <pc:sldMk cId="9925768" sldId="796"/>
            <ac:picMk id="4" creationId="{008BE994-4F3C-CB56-F7E4-A20647C7BBA2}"/>
          </ac:picMkLst>
        </pc:picChg>
        <pc:picChg chg="del">
          <ac:chgData name="考 张" userId="87b8017596393203" providerId="LiveId" clId="{F92837A2-BA46-4E8F-8924-F06151C91AFA}" dt="2024-02-25T16:14:19.981" v="1043" actId="478"/>
          <ac:picMkLst>
            <pc:docMk/>
            <pc:sldMk cId="9925768" sldId="796"/>
            <ac:picMk id="6" creationId="{FDDF919F-998A-131A-C903-71DDC09E0ACA}"/>
          </ac:picMkLst>
        </pc:picChg>
        <pc:picChg chg="add mod">
          <ac:chgData name="考 张" userId="87b8017596393203" providerId="LiveId" clId="{F92837A2-BA46-4E8F-8924-F06151C91AFA}" dt="2024-02-25T16:15:38.673" v="1066" actId="1076"/>
          <ac:picMkLst>
            <pc:docMk/>
            <pc:sldMk cId="9925768" sldId="796"/>
            <ac:picMk id="8" creationId="{AE43801D-CA25-59FE-BBFB-280B84067969}"/>
          </ac:picMkLst>
        </pc:picChg>
        <pc:picChg chg="del">
          <ac:chgData name="考 张" userId="87b8017596393203" providerId="LiveId" clId="{F92837A2-BA46-4E8F-8924-F06151C91AFA}" dt="2024-02-25T16:14:20.641" v="1044" actId="478"/>
          <ac:picMkLst>
            <pc:docMk/>
            <pc:sldMk cId="9925768" sldId="796"/>
            <ac:picMk id="10" creationId="{CBC8AEBC-D77C-8A90-CF8A-A90E93E9F311}"/>
          </ac:picMkLst>
        </pc:picChg>
      </pc:sldChg>
      <pc:sldChg chg="addSp delSp modSp add del mod">
        <pc:chgData name="考 张" userId="87b8017596393203" providerId="LiveId" clId="{F92837A2-BA46-4E8F-8924-F06151C91AFA}" dt="2024-02-25T17:24:28.632" v="1341" actId="14100"/>
        <pc:sldMkLst>
          <pc:docMk/>
          <pc:sldMk cId="534134950" sldId="797"/>
        </pc:sldMkLst>
        <pc:spChg chg="del">
          <ac:chgData name="考 张" userId="87b8017596393203" providerId="LiveId" clId="{F92837A2-BA46-4E8F-8924-F06151C91AFA}" dt="2024-02-25T17:19:42.805" v="1305" actId="478"/>
          <ac:spMkLst>
            <pc:docMk/>
            <pc:sldMk cId="534134950" sldId="797"/>
            <ac:spMk id="3" creationId="{D1D376A8-D11A-171D-97E6-4EF44C8C3771}"/>
          </ac:spMkLst>
        </pc:spChg>
        <pc:picChg chg="add mod">
          <ac:chgData name="考 张" userId="87b8017596393203" providerId="LiveId" clId="{F92837A2-BA46-4E8F-8924-F06151C91AFA}" dt="2024-02-25T17:24:28.632" v="1341" actId="14100"/>
          <ac:picMkLst>
            <pc:docMk/>
            <pc:sldMk cId="534134950" sldId="797"/>
            <ac:picMk id="2" creationId="{284AA152-7FD7-DF50-4788-EF30860B4BF1}"/>
          </ac:picMkLst>
        </pc:picChg>
        <pc:picChg chg="del">
          <ac:chgData name="考 张" userId="87b8017596393203" providerId="LiveId" clId="{F92837A2-BA46-4E8F-8924-F06151C91AFA}" dt="2024-02-25T17:19:43.503" v="1306" actId="478"/>
          <ac:picMkLst>
            <pc:docMk/>
            <pc:sldMk cId="534134950" sldId="797"/>
            <ac:picMk id="4" creationId="{8AE6C335-046C-C087-9AAC-B9146F99BD6C}"/>
          </ac:picMkLst>
        </pc:picChg>
      </pc:sldChg>
      <pc:sldChg chg="delSp modSp add mod ord">
        <pc:chgData name="考 张" userId="87b8017596393203" providerId="LiveId" clId="{F92837A2-BA46-4E8F-8924-F06151C91AFA}" dt="2024-02-25T17:24:18.515" v="1340" actId="948"/>
        <pc:sldMkLst>
          <pc:docMk/>
          <pc:sldMk cId="1430513195" sldId="798"/>
        </pc:sldMkLst>
        <pc:spChg chg="mod">
          <ac:chgData name="考 张" userId="87b8017596393203" providerId="LiveId" clId="{F92837A2-BA46-4E8F-8924-F06151C91AFA}" dt="2024-02-25T17:24:18.515" v="1340" actId="948"/>
          <ac:spMkLst>
            <pc:docMk/>
            <pc:sldMk cId="1430513195" sldId="798"/>
            <ac:spMk id="3" creationId="{EFF14863-A3AE-12DF-8CA8-D2FCA798FA42}"/>
          </ac:spMkLst>
        </pc:spChg>
        <pc:picChg chg="del">
          <ac:chgData name="考 张" userId="87b8017596393203" providerId="LiveId" clId="{F92837A2-BA46-4E8F-8924-F06151C91AFA}" dt="2024-02-25T17:21:54.032" v="1313" actId="478"/>
          <ac:picMkLst>
            <pc:docMk/>
            <pc:sldMk cId="1430513195" sldId="798"/>
            <ac:picMk id="4" creationId="{58F40958-C6B7-E6D6-2060-A5112BD6AB6D}"/>
          </ac:picMkLst>
        </pc:picChg>
      </pc:sldChg>
      <pc:sldChg chg="addSp delSp modSp add mod modAnim">
        <pc:chgData name="考 张" userId="87b8017596393203" providerId="LiveId" clId="{F92837A2-BA46-4E8F-8924-F06151C91AFA}" dt="2024-02-27T14:53:55.640" v="1428" actId="20577"/>
        <pc:sldMkLst>
          <pc:docMk/>
          <pc:sldMk cId="3817849267" sldId="799"/>
        </pc:sldMkLst>
        <pc:spChg chg="del">
          <ac:chgData name="考 张" userId="87b8017596393203" providerId="LiveId" clId="{F92837A2-BA46-4E8F-8924-F06151C91AFA}" dt="2024-02-27T14:52:50.331" v="1417" actId="478"/>
          <ac:spMkLst>
            <pc:docMk/>
            <pc:sldMk cId="3817849267" sldId="799"/>
            <ac:spMk id="4" creationId="{8AC3373A-723A-D359-9AB1-5FBA28AB4CEC}"/>
          </ac:spMkLst>
        </pc:spChg>
        <pc:spChg chg="add mod">
          <ac:chgData name="考 张" userId="87b8017596393203" providerId="LiveId" clId="{F92837A2-BA46-4E8F-8924-F06151C91AFA}" dt="2024-02-27T14:53:55.640" v="1428" actId="20577"/>
          <ac:spMkLst>
            <pc:docMk/>
            <pc:sldMk cId="3817849267" sldId="799"/>
            <ac:spMk id="6" creationId="{7906BF7D-EF8D-2739-D3C6-72D43F85D27C}"/>
          </ac:spMkLst>
        </pc:spChg>
        <pc:spChg chg="mod">
          <ac:chgData name="考 张" userId="87b8017596393203" providerId="LiveId" clId="{F92837A2-BA46-4E8F-8924-F06151C91AFA}" dt="2024-02-27T14:53:03.153" v="1420"/>
          <ac:spMkLst>
            <pc:docMk/>
            <pc:sldMk cId="3817849267" sldId="799"/>
            <ac:spMk id="8" creationId="{4866C0D8-31E1-F520-3E57-F89267AF0B44}"/>
          </ac:spMkLst>
        </pc:spChg>
        <pc:spChg chg="mod">
          <ac:chgData name="考 张" userId="87b8017596393203" providerId="LiveId" clId="{F92837A2-BA46-4E8F-8924-F06151C91AFA}" dt="2024-02-27T14:53:03.153" v="1420"/>
          <ac:spMkLst>
            <pc:docMk/>
            <pc:sldMk cId="3817849267" sldId="799"/>
            <ac:spMk id="9" creationId="{FBD80ED2-AA5E-5CFE-5CBC-DDCDDD6F2655}"/>
          </ac:spMkLst>
        </pc:spChg>
        <pc:spChg chg="mod">
          <ac:chgData name="考 张" userId="87b8017596393203" providerId="LiveId" clId="{F92837A2-BA46-4E8F-8924-F06151C91AFA}" dt="2024-02-27T14:53:03.153" v="1420"/>
          <ac:spMkLst>
            <pc:docMk/>
            <pc:sldMk cId="3817849267" sldId="799"/>
            <ac:spMk id="10" creationId="{EBDBCAE9-20B5-67CA-7642-1C7D89FAB50E}"/>
          </ac:spMkLst>
        </pc:spChg>
        <pc:spChg chg="mod">
          <ac:chgData name="考 张" userId="87b8017596393203" providerId="LiveId" clId="{F92837A2-BA46-4E8F-8924-F06151C91AFA}" dt="2024-02-27T14:53:03.153" v="1420"/>
          <ac:spMkLst>
            <pc:docMk/>
            <pc:sldMk cId="3817849267" sldId="799"/>
            <ac:spMk id="11" creationId="{433823DA-E0D3-AEFB-CF08-69FCB8D009B8}"/>
          </ac:spMkLst>
        </pc:spChg>
        <pc:spChg chg="mod">
          <ac:chgData name="考 张" userId="87b8017596393203" providerId="LiveId" clId="{F92837A2-BA46-4E8F-8924-F06151C91AFA}" dt="2024-02-27T14:53:03.153" v="1420"/>
          <ac:spMkLst>
            <pc:docMk/>
            <pc:sldMk cId="3817849267" sldId="799"/>
            <ac:spMk id="12" creationId="{AB4E6603-9CFF-F934-49CB-1B56C548B8DD}"/>
          </ac:spMkLst>
        </pc:spChg>
        <pc:spChg chg="mod">
          <ac:chgData name="考 张" userId="87b8017596393203" providerId="LiveId" clId="{F92837A2-BA46-4E8F-8924-F06151C91AFA}" dt="2024-02-27T14:53:03.153" v="1420"/>
          <ac:spMkLst>
            <pc:docMk/>
            <pc:sldMk cId="3817849267" sldId="799"/>
            <ac:spMk id="13" creationId="{D540F97D-B55D-1769-CD2F-378A5DD52F2A}"/>
          </ac:spMkLst>
        </pc:spChg>
        <pc:spChg chg="mod">
          <ac:chgData name="考 张" userId="87b8017596393203" providerId="LiveId" clId="{F92837A2-BA46-4E8F-8924-F06151C91AFA}" dt="2024-02-27T14:53:03.153" v="1420"/>
          <ac:spMkLst>
            <pc:docMk/>
            <pc:sldMk cId="3817849267" sldId="799"/>
            <ac:spMk id="14" creationId="{07A631F0-F0DC-4DEC-CD9C-2DDD1E800236}"/>
          </ac:spMkLst>
        </pc:spChg>
        <pc:spChg chg="mod">
          <ac:chgData name="考 张" userId="87b8017596393203" providerId="LiveId" clId="{F92837A2-BA46-4E8F-8924-F06151C91AFA}" dt="2024-02-27T14:53:03.153" v="1420"/>
          <ac:spMkLst>
            <pc:docMk/>
            <pc:sldMk cId="3817849267" sldId="799"/>
            <ac:spMk id="15" creationId="{2592AC47-44FB-235A-7C49-EFCA90AD969E}"/>
          </ac:spMkLst>
        </pc:spChg>
        <pc:spChg chg="mod">
          <ac:chgData name="考 张" userId="87b8017596393203" providerId="LiveId" clId="{F92837A2-BA46-4E8F-8924-F06151C91AFA}" dt="2024-02-27T14:53:03.153" v="1420"/>
          <ac:spMkLst>
            <pc:docMk/>
            <pc:sldMk cId="3817849267" sldId="799"/>
            <ac:spMk id="16" creationId="{F39CBB10-1FC8-1FB3-144D-625B34BC1C22}"/>
          </ac:spMkLst>
        </pc:spChg>
        <pc:spChg chg="mod">
          <ac:chgData name="考 张" userId="87b8017596393203" providerId="LiveId" clId="{F92837A2-BA46-4E8F-8924-F06151C91AFA}" dt="2024-02-27T14:53:03.153" v="1420"/>
          <ac:spMkLst>
            <pc:docMk/>
            <pc:sldMk cId="3817849267" sldId="799"/>
            <ac:spMk id="17" creationId="{B8C42546-4EFA-EBFC-F47A-236CECACB793}"/>
          </ac:spMkLst>
        </pc:spChg>
        <pc:spChg chg="mod">
          <ac:chgData name="考 张" userId="87b8017596393203" providerId="LiveId" clId="{F92837A2-BA46-4E8F-8924-F06151C91AFA}" dt="2024-02-27T14:53:03.153" v="1420"/>
          <ac:spMkLst>
            <pc:docMk/>
            <pc:sldMk cId="3817849267" sldId="799"/>
            <ac:spMk id="18" creationId="{4D102319-D37E-CE7A-0136-AA6567FA3C57}"/>
          </ac:spMkLst>
        </pc:spChg>
        <pc:spChg chg="mod">
          <ac:chgData name="考 张" userId="87b8017596393203" providerId="LiveId" clId="{F92837A2-BA46-4E8F-8924-F06151C91AFA}" dt="2024-02-27T14:53:03.153" v="1420"/>
          <ac:spMkLst>
            <pc:docMk/>
            <pc:sldMk cId="3817849267" sldId="799"/>
            <ac:spMk id="19" creationId="{CA16C58B-1B76-046B-A688-9BF4E6E81031}"/>
          </ac:spMkLst>
        </pc:spChg>
        <pc:spChg chg="mod">
          <ac:chgData name="考 张" userId="87b8017596393203" providerId="LiveId" clId="{F92837A2-BA46-4E8F-8924-F06151C91AFA}" dt="2024-02-27T14:53:03.153" v="1420"/>
          <ac:spMkLst>
            <pc:docMk/>
            <pc:sldMk cId="3817849267" sldId="799"/>
            <ac:spMk id="20" creationId="{994E67DD-B313-8E00-1F97-ADDC3ED92EC2}"/>
          </ac:spMkLst>
        </pc:spChg>
        <pc:spChg chg="mod">
          <ac:chgData name="考 张" userId="87b8017596393203" providerId="LiveId" clId="{F92837A2-BA46-4E8F-8924-F06151C91AFA}" dt="2024-02-27T14:53:03.153" v="1420"/>
          <ac:spMkLst>
            <pc:docMk/>
            <pc:sldMk cId="3817849267" sldId="799"/>
            <ac:spMk id="21" creationId="{A06C8C27-F16B-7F56-FD12-CFEEEA1813CC}"/>
          </ac:spMkLst>
        </pc:spChg>
        <pc:spChg chg="add mod">
          <ac:chgData name="考 张" userId="87b8017596393203" providerId="LiveId" clId="{F92837A2-BA46-4E8F-8924-F06151C91AFA}" dt="2024-02-27T14:53:52.444" v="1427" actId="20577"/>
          <ac:spMkLst>
            <pc:docMk/>
            <pc:sldMk cId="3817849267" sldId="799"/>
            <ac:spMk id="22" creationId="{6D96BD87-724E-530F-29DB-1D308E63EB9A}"/>
          </ac:spMkLst>
        </pc:spChg>
        <pc:spChg chg="mod">
          <ac:chgData name="考 张" userId="87b8017596393203" providerId="LiveId" clId="{F92837A2-BA46-4E8F-8924-F06151C91AFA}" dt="2024-02-27T14:53:10.765" v="1422"/>
          <ac:spMkLst>
            <pc:docMk/>
            <pc:sldMk cId="3817849267" sldId="799"/>
            <ac:spMk id="25" creationId="{75612C79-3665-0870-F9D0-C307DD69C02B}"/>
          </ac:spMkLst>
        </pc:spChg>
        <pc:spChg chg="mod">
          <ac:chgData name="考 张" userId="87b8017596393203" providerId="LiveId" clId="{F92837A2-BA46-4E8F-8924-F06151C91AFA}" dt="2024-02-27T14:53:10.765" v="1422"/>
          <ac:spMkLst>
            <pc:docMk/>
            <pc:sldMk cId="3817849267" sldId="799"/>
            <ac:spMk id="26" creationId="{D711CFE7-44A7-58C7-22DE-381C0AC290B7}"/>
          </ac:spMkLst>
        </pc:spChg>
        <pc:spChg chg="mod">
          <ac:chgData name="考 张" userId="87b8017596393203" providerId="LiveId" clId="{F92837A2-BA46-4E8F-8924-F06151C91AFA}" dt="2024-02-27T14:53:10.765" v="1422"/>
          <ac:spMkLst>
            <pc:docMk/>
            <pc:sldMk cId="3817849267" sldId="799"/>
            <ac:spMk id="27" creationId="{CF04A9C7-E0BF-DE2F-D55B-7C5ED77D9E8D}"/>
          </ac:spMkLst>
        </pc:spChg>
        <pc:spChg chg="mod">
          <ac:chgData name="考 张" userId="87b8017596393203" providerId="LiveId" clId="{F92837A2-BA46-4E8F-8924-F06151C91AFA}" dt="2024-02-27T14:53:10.765" v="1422"/>
          <ac:spMkLst>
            <pc:docMk/>
            <pc:sldMk cId="3817849267" sldId="799"/>
            <ac:spMk id="28" creationId="{E592F9EC-497E-9E44-E079-4571D94F9FB6}"/>
          </ac:spMkLst>
        </pc:spChg>
        <pc:spChg chg="mod">
          <ac:chgData name="考 张" userId="87b8017596393203" providerId="LiveId" clId="{F92837A2-BA46-4E8F-8924-F06151C91AFA}" dt="2024-02-27T14:53:10.765" v="1422"/>
          <ac:spMkLst>
            <pc:docMk/>
            <pc:sldMk cId="3817849267" sldId="799"/>
            <ac:spMk id="29" creationId="{375FF42D-4CAF-AF1D-BBCD-F58F19E92B38}"/>
          </ac:spMkLst>
        </pc:spChg>
        <pc:spChg chg="mod">
          <ac:chgData name="考 张" userId="87b8017596393203" providerId="LiveId" clId="{F92837A2-BA46-4E8F-8924-F06151C91AFA}" dt="2024-02-27T14:53:10.765" v="1422"/>
          <ac:spMkLst>
            <pc:docMk/>
            <pc:sldMk cId="3817849267" sldId="799"/>
            <ac:spMk id="30" creationId="{B4A7FE6D-D61E-AB86-A97C-DF8EDF56FFB2}"/>
          </ac:spMkLst>
        </pc:spChg>
        <pc:spChg chg="mod">
          <ac:chgData name="考 张" userId="87b8017596393203" providerId="LiveId" clId="{F92837A2-BA46-4E8F-8924-F06151C91AFA}" dt="2024-02-27T14:53:10.765" v="1422"/>
          <ac:spMkLst>
            <pc:docMk/>
            <pc:sldMk cId="3817849267" sldId="799"/>
            <ac:spMk id="31" creationId="{F2A9F1CE-8B4B-5171-4854-8C800C094206}"/>
          </ac:spMkLst>
        </pc:spChg>
        <pc:spChg chg="mod">
          <ac:chgData name="考 张" userId="87b8017596393203" providerId="LiveId" clId="{F92837A2-BA46-4E8F-8924-F06151C91AFA}" dt="2024-02-27T14:53:10.765" v="1422"/>
          <ac:spMkLst>
            <pc:docMk/>
            <pc:sldMk cId="3817849267" sldId="799"/>
            <ac:spMk id="32" creationId="{6D6B386B-1DD3-C090-E808-B02697F708FF}"/>
          </ac:spMkLst>
        </pc:spChg>
        <pc:spChg chg="mod">
          <ac:chgData name="考 张" userId="87b8017596393203" providerId="LiveId" clId="{F92837A2-BA46-4E8F-8924-F06151C91AFA}" dt="2024-02-27T14:52:56.895" v="1419" actId="1076"/>
          <ac:spMkLst>
            <pc:docMk/>
            <pc:sldMk cId="3817849267" sldId="799"/>
            <ac:spMk id="55" creationId="{836CF0F4-192D-DE4C-064E-46FDD6DE9BDF}"/>
          </ac:spMkLst>
        </pc:spChg>
        <pc:spChg chg="mod">
          <ac:chgData name="考 张" userId="87b8017596393203" providerId="LiveId" clId="{F92837A2-BA46-4E8F-8924-F06151C91AFA}" dt="2024-02-27T14:53:10.765" v="1422"/>
          <ac:spMkLst>
            <pc:docMk/>
            <pc:sldMk cId="3817849267" sldId="799"/>
            <ac:spMk id="56" creationId="{DCCA8AFE-5BAD-97AB-5736-82ED4B4A4155}"/>
          </ac:spMkLst>
        </pc:spChg>
        <pc:spChg chg="mod">
          <ac:chgData name="考 张" userId="87b8017596393203" providerId="LiveId" clId="{F92837A2-BA46-4E8F-8924-F06151C91AFA}" dt="2024-02-27T14:53:10.765" v="1422"/>
          <ac:spMkLst>
            <pc:docMk/>
            <pc:sldMk cId="3817849267" sldId="799"/>
            <ac:spMk id="57" creationId="{ED155C42-0842-5473-9753-83F0DABACCE2}"/>
          </ac:spMkLst>
        </pc:spChg>
        <pc:spChg chg="mod">
          <ac:chgData name="考 张" userId="87b8017596393203" providerId="LiveId" clId="{F92837A2-BA46-4E8F-8924-F06151C91AFA}" dt="2024-02-27T14:53:10.765" v="1422"/>
          <ac:spMkLst>
            <pc:docMk/>
            <pc:sldMk cId="3817849267" sldId="799"/>
            <ac:spMk id="58" creationId="{AFDBC0D4-453E-20C4-43DB-14ED758061E4}"/>
          </ac:spMkLst>
        </pc:spChg>
        <pc:spChg chg="mod">
          <ac:chgData name="考 张" userId="87b8017596393203" providerId="LiveId" clId="{F92837A2-BA46-4E8F-8924-F06151C91AFA}" dt="2024-02-27T14:53:10.765" v="1422"/>
          <ac:spMkLst>
            <pc:docMk/>
            <pc:sldMk cId="3817849267" sldId="799"/>
            <ac:spMk id="59" creationId="{EF671C73-7980-1B20-7F3C-24E209FC2019}"/>
          </ac:spMkLst>
        </pc:spChg>
        <pc:spChg chg="mod">
          <ac:chgData name="考 张" userId="87b8017596393203" providerId="LiveId" clId="{F92837A2-BA46-4E8F-8924-F06151C91AFA}" dt="2024-02-27T14:53:10.765" v="1422"/>
          <ac:spMkLst>
            <pc:docMk/>
            <pc:sldMk cId="3817849267" sldId="799"/>
            <ac:spMk id="60" creationId="{19DB238E-7D41-CCFF-E492-0E56B90934CF}"/>
          </ac:spMkLst>
        </pc:spChg>
        <pc:spChg chg="mod">
          <ac:chgData name="考 张" userId="87b8017596393203" providerId="LiveId" clId="{F92837A2-BA46-4E8F-8924-F06151C91AFA}" dt="2024-02-27T14:53:10.765" v="1422"/>
          <ac:spMkLst>
            <pc:docMk/>
            <pc:sldMk cId="3817849267" sldId="799"/>
            <ac:spMk id="61" creationId="{401C1E9C-63C4-3C2E-41E3-C769221EDA5B}"/>
          </ac:spMkLst>
        </pc:spChg>
        <pc:spChg chg="mod">
          <ac:chgData name="考 张" userId="87b8017596393203" providerId="LiveId" clId="{F92837A2-BA46-4E8F-8924-F06151C91AFA}" dt="2024-02-27T14:53:10.765" v="1422"/>
          <ac:spMkLst>
            <pc:docMk/>
            <pc:sldMk cId="3817849267" sldId="799"/>
            <ac:spMk id="62" creationId="{234998C8-D05C-BE2B-9DCB-B5518199DDF3}"/>
          </ac:spMkLst>
        </pc:spChg>
        <pc:spChg chg="mod">
          <ac:chgData name="考 张" userId="87b8017596393203" providerId="LiveId" clId="{F92837A2-BA46-4E8F-8924-F06151C91AFA}" dt="2024-02-27T14:53:10.765" v="1422"/>
          <ac:spMkLst>
            <pc:docMk/>
            <pc:sldMk cId="3817849267" sldId="799"/>
            <ac:spMk id="63" creationId="{A0F1AE36-9EBB-C8C3-364D-9023B5A0E11F}"/>
          </ac:spMkLst>
        </pc:spChg>
        <pc:spChg chg="mod">
          <ac:chgData name="考 张" userId="87b8017596393203" providerId="LiveId" clId="{F92837A2-BA46-4E8F-8924-F06151C91AFA}" dt="2024-02-27T14:53:10.765" v="1422"/>
          <ac:spMkLst>
            <pc:docMk/>
            <pc:sldMk cId="3817849267" sldId="799"/>
            <ac:spMk id="129024" creationId="{B8ED5FD8-BC13-1825-71B0-AE8332CB05D2}"/>
          </ac:spMkLst>
        </pc:spChg>
        <pc:spChg chg="mod">
          <ac:chgData name="考 张" userId="87b8017596393203" providerId="LiveId" clId="{F92837A2-BA46-4E8F-8924-F06151C91AFA}" dt="2024-02-27T14:53:10.765" v="1422"/>
          <ac:spMkLst>
            <pc:docMk/>
            <pc:sldMk cId="3817849267" sldId="799"/>
            <ac:spMk id="129025" creationId="{11BA2020-0C65-5188-7FCF-0AD873EB222B}"/>
          </ac:spMkLst>
        </pc:spChg>
        <pc:spChg chg="mod">
          <ac:chgData name="考 张" userId="87b8017596393203" providerId="LiveId" clId="{F92837A2-BA46-4E8F-8924-F06151C91AFA}" dt="2024-02-27T14:53:10.765" v="1422"/>
          <ac:spMkLst>
            <pc:docMk/>
            <pc:sldMk cId="3817849267" sldId="799"/>
            <ac:spMk id="129026" creationId="{735976F0-2AFA-C9B9-D877-95749BA4062A}"/>
          </ac:spMkLst>
        </pc:spChg>
        <pc:spChg chg="mod">
          <ac:chgData name="考 张" userId="87b8017596393203" providerId="LiveId" clId="{F92837A2-BA46-4E8F-8924-F06151C91AFA}" dt="2024-02-27T14:53:10.765" v="1422"/>
          <ac:spMkLst>
            <pc:docMk/>
            <pc:sldMk cId="3817849267" sldId="799"/>
            <ac:spMk id="129027" creationId="{4B48C329-6E61-566F-CE7A-2935C06C4120}"/>
          </ac:spMkLst>
        </pc:spChg>
        <pc:spChg chg="mod">
          <ac:chgData name="考 张" userId="87b8017596393203" providerId="LiveId" clId="{F92837A2-BA46-4E8F-8924-F06151C91AFA}" dt="2024-02-27T14:53:10.765" v="1422"/>
          <ac:spMkLst>
            <pc:docMk/>
            <pc:sldMk cId="3817849267" sldId="799"/>
            <ac:spMk id="129028" creationId="{787DC479-C21A-46FB-7778-ED1F44F1DCAA}"/>
          </ac:spMkLst>
        </pc:spChg>
        <pc:spChg chg="mod">
          <ac:chgData name="考 张" userId="87b8017596393203" providerId="LiveId" clId="{F92837A2-BA46-4E8F-8924-F06151C91AFA}" dt="2024-02-27T14:53:10.765" v="1422"/>
          <ac:spMkLst>
            <pc:docMk/>
            <pc:sldMk cId="3817849267" sldId="799"/>
            <ac:spMk id="129029" creationId="{8111FD7E-E63C-26B1-8D7A-57C34E9ABC6D}"/>
          </ac:spMkLst>
        </pc:spChg>
        <pc:spChg chg="mod">
          <ac:chgData name="考 张" userId="87b8017596393203" providerId="LiveId" clId="{F92837A2-BA46-4E8F-8924-F06151C91AFA}" dt="2024-02-27T14:53:10.765" v="1422"/>
          <ac:spMkLst>
            <pc:docMk/>
            <pc:sldMk cId="3817849267" sldId="799"/>
            <ac:spMk id="129030" creationId="{4B7433C3-7E64-7AFC-4127-4CB15DC2D3AB}"/>
          </ac:spMkLst>
        </pc:spChg>
        <pc:spChg chg="mod">
          <ac:chgData name="考 张" userId="87b8017596393203" providerId="LiveId" clId="{F92837A2-BA46-4E8F-8924-F06151C91AFA}" dt="2024-02-27T14:53:10.765" v="1422"/>
          <ac:spMkLst>
            <pc:docMk/>
            <pc:sldMk cId="3817849267" sldId="799"/>
            <ac:spMk id="129031" creationId="{B5F0A05C-3534-C35E-A294-4FD1FC7D9787}"/>
          </ac:spMkLst>
        </pc:spChg>
        <pc:spChg chg="mod">
          <ac:chgData name="考 张" userId="87b8017596393203" providerId="LiveId" clId="{F92837A2-BA46-4E8F-8924-F06151C91AFA}" dt="2024-02-27T14:53:10.765" v="1422"/>
          <ac:spMkLst>
            <pc:docMk/>
            <pc:sldMk cId="3817849267" sldId="799"/>
            <ac:spMk id="129032" creationId="{F1E87776-F9B6-2B54-A4C6-B72EAA169122}"/>
          </ac:spMkLst>
        </pc:spChg>
        <pc:spChg chg="mod">
          <ac:chgData name="考 张" userId="87b8017596393203" providerId="LiveId" clId="{F92837A2-BA46-4E8F-8924-F06151C91AFA}" dt="2024-02-27T14:53:10.765" v="1422"/>
          <ac:spMkLst>
            <pc:docMk/>
            <pc:sldMk cId="3817849267" sldId="799"/>
            <ac:spMk id="129033" creationId="{7D375511-8621-644E-767E-F60641B27D73}"/>
          </ac:spMkLst>
        </pc:spChg>
        <pc:grpChg chg="mod">
          <ac:chgData name="考 张" userId="87b8017596393203" providerId="LiveId" clId="{F92837A2-BA46-4E8F-8924-F06151C91AFA}" dt="2024-02-27T14:52:56.895" v="1419" actId="1076"/>
          <ac:grpSpMkLst>
            <pc:docMk/>
            <pc:sldMk cId="3817849267" sldId="799"/>
            <ac:grpSpMk id="5" creationId="{86481FFE-8838-69F2-FA43-7CA82C412A1B}"/>
          </ac:grpSpMkLst>
        </pc:grpChg>
        <pc:grpChg chg="add mod">
          <ac:chgData name="考 张" userId="87b8017596393203" providerId="LiveId" clId="{F92837A2-BA46-4E8F-8924-F06151C91AFA}" dt="2024-02-27T14:53:06.003" v="1421" actId="1076"/>
          <ac:grpSpMkLst>
            <pc:docMk/>
            <pc:sldMk cId="3817849267" sldId="799"/>
            <ac:grpSpMk id="7" creationId="{C0BD510F-5F51-46BB-FB0F-2D1D843FA233}"/>
          </ac:grpSpMkLst>
        </pc:grpChg>
        <pc:grpChg chg="add mod">
          <ac:chgData name="考 张" userId="87b8017596393203" providerId="LiveId" clId="{F92837A2-BA46-4E8F-8924-F06151C91AFA}" dt="2024-02-27T14:53:15.432" v="1423" actId="1076"/>
          <ac:grpSpMkLst>
            <pc:docMk/>
            <pc:sldMk cId="3817849267" sldId="799"/>
            <ac:grpSpMk id="23" creationId="{3B1E542C-0784-E2AA-F712-C4120C3ACEEA}"/>
          </ac:grpSpMkLst>
        </pc:grpChg>
        <pc:grpChg chg="mod">
          <ac:chgData name="考 张" userId="87b8017596393203" providerId="LiveId" clId="{F92837A2-BA46-4E8F-8924-F06151C91AFA}" dt="2024-02-27T14:53:10.765" v="1422"/>
          <ac:grpSpMkLst>
            <pc:docMk/>
            <pc:sldMk cId="3817849267" sldId="799"/>
            <ac:grpSpMk id="24" creationId="{9F7E8D2B-5542-BE5D-BA6E-BD7AF449BD3A}"/>
          </ac:grpSpMkLst>
        </pc:grpChg>
        <pc:graphicFrameChg chg="del">
          <ac:chgData name="考 张" userId="87b8017596393203" providerId="LiveId" clId="{F92837A2-BA46-4E8F-8924-F06151C91AFA}" dt="2024-02-27T14:52:47.631" v="1416" actId="478"/>
          <ac:graphicFrameMkLst>
            <pc:docMk/>
            <pc:sldMk cId="3817849267" sldId="799"/>
            <ac:graphicFrameMk id="3" creationId="{978D80EC-F2D5-494A-CAEE-D4A2CF62520C}"/>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46" creationId="{AA6665C4-1D03-3950-6594-2C546C2F488B}"/>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48" creationId="{1E675461-6289-8CFD-0F96-D0D064B4C609}"/>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49" creationId="{9850454C-9FBE-735A-EDB9-75538BFDD0EC}"/>
          </ac:graphicFrameMkLst>
        </pc:graphicFrameChg>
        <pc:graphicFrameChg chg="del">
          <ac:chgData name="考 张" userId="87b8017596393203" providerId="LiveId" clId="{F92837A2-BA46-4E8F-8924-F06151C91AFA}" dt="2024-02-27T14:52:53.151" v="1418" actId="478"/>
          <ac:graphicFrameMkLst>
            <pc:docMk/>
            <pc:sldMk cId="3817849267" sldId="799"/>
            <ac:graphicFrameMk id="129050" creationId="{22B71C41-649E-C4A4-0D73-0D3A1A60FF26}"/>
          </ac:graphicFrameMkLst>
        </pc:graphicFrameChg>
      </pc:sldChg>
      <pc:sldMasterChg chg="delSldLayout">
        <pc:chgData name="考 张" userId="87b8017596393203" providerId="LiveId" clId="{F92837A2-BA46-4E8F-8924-F06151C91AFA}" dt="2024-02-25T17:20:49.775" v="1309" actId="2696"/>
        <pc:sldMasterMkLst>
          <pc:docMk/>
          <pc:sldMasterMk cId="0" sldId="2147483648"/>
        </pc:sldMasterMkLst>
        <pc:sldLayoutChg chg="del">
          <pc:chgData name="考 张" userId="87b8017596393203" providerId="LiveId" clId="{F92837A2-BA46-4E8F-8924-F06151C91AFA}" dt="2024-02-25T17:20:49.775" v="1309" actId="2696"/>
          <pc:sldLayoutMkLst>
            <pc:docMk/>
            <pc:sldMasterMk cId="0" sldId="2147483648"/>
            <pc:sldLayoutMk cId="209180711" sldId="2147483704"/>
          </pc:sldLayoutMkLst>
        </pc:sldLayoutChg>
        <pc:sldLayoutChg chg="del">
          <pc:chgData name="考 张" userId="87b8017596393203" providerId="LiveId" clId="{F92837A2-BA46-4E8F-8924-F06151C91AFA}" dt="2024-02-25T16:09:57.514" v="1012" actId="2696"/>
          <pc:sldLayoutMkLst>
            <pc:docMk/>
            <pc:sldMasterMk cId="0" sldId="2147483648"/>
            <pc:sldLayoutMk cId="2741866124" sldId="2147483704"/>
          </pc:sldLayoutMkLst>
        </pc:sldLayoutChg>
        <pc:sldLayoutChg chg="del">
          <pc:chgData name="考 张" userId="87b8017596393203" providerId="LiveId" clId="{F92837A2-BA46-4E8F-8924-F06151C91AFA}" dt="2024-02-25T15:59:30.368" v="907" actId="2696"/>
          <pc:sldLayoutMkLst>
            <pc:docMk/>
            <pc:sldMasterMk cId="0" sldId="2147483648"/>
            <pc:sldLayoutMk cId="3677848244" sldId="2147483704"/>
          </pc:sldLayoutMkLst>
        </pc:sldLayoutChg>
        <pc:sldLayoutChg chg="del">
          <pc:chgData name="考 张" userId="87b8017596393203" providerId="LiveId" clId="{F92837A2-BA46-4E8F-8924-F06151C91AFA}" dt="2024-02-25T05:42:18.319" v="8" actId="47"/>
          <pc:sldLayoutMkLst>
            <pc:docMk/>
            <pc:sldMasterMk cId="0" sldId="2147483648"/>
            <pc:sldLayoutMk cId="4112678651" sldId="2147483704"/>
          </pc:sldLayoutMkLst>
        </pc:sldLayoutChg>
        <pc:sldLayoutChg chg="del">
          <pc:chgData name="考 张" userId="87b8017596393203" providerId="LiveId" clId="{F92837A2-BA46-4E8F-8924-F06151C91AFA}" dt="2024-02-25T05:42:20.531" v="9" actId="47"/>
          <pc:sldLayoutMkLst>
            <pc:docMk/>
            <pc:sldMasterMk cId="0" sldId="2147483648"/>
            <pc:sldLayoutMk cId="4260060163" sldId="2147483705"/>
          </pc:sldLayoutMkLst>
        </pc:sldLayoutChg>
      </pc:sldMasterChg>
    </pc:docChg>
  </pc:docChgLst>
  <pc:docChgLst>
    <pc:chgData name="考 张" userId="87b8017596393203" providerId="LiveId" clId="{21CF5537-8718-461C-AA93-7F8E3552AD9A}"/>
    <pc:docChg chg="undo custSel addSld delSld modSld sldOrd delMainMaster delSection modSection">
      <pc:chgData name="考 张" userId="87b8017596393203" providerId="LiveId" clId="{21CF5537-8718-461C-AA93-7F8E3552AD9A}" dt="2024-04-23T13:45:33.702" v="132" actId="17851"/>
      <pc:docMkLst>
        <pc:docMk/>
      </pc:docMkLst>
      <pc:sldChg chg="del">
        <pc:chgData name="考 张" userId="87b8017596393203" providerId="LiveId" clId="{21CF5537-8718-461C-AA93-7F8E3552AD9A}" dt="2024-04-23T13:41:51.053" v="114" actId="2696"/>
        <pc:sldMkLst>
          <pc:docMk/>
          <pc:sldMk cId="3059397577" sldId="308"/>
        </pc:sldMkLst>
      </pc:sldChg>
      <pc:sldChg chg="del">
        <pc:chgData name="考 张" userId="87b8017596393203" providerId="LiveId" clId="{21CF5537-8718-461C-AA93-7F8E3552AD9A}" dt="2024-04-23T13:42:52.349" v="119" actId="2696"/>
        <pc:sldMkLst>
          <pc:docMk/>
          <pc:sldMk cId="1855378901" sldId="309"/>
        </pc:sldMkLst>
      </pc:sldChg>
      <pc:sldChg chg="del">
        <pc:chgData name="考 张" userId="87b8017596393203" providerId="LiveId" clId="{21CF5537-8718-461C-AA93-7F8E3552AD9A}" dt="2024-04-23T13:44:37.707" v="127" actId="2696"/>
        <pc:sldMkLst>
          <pc:docMk/>
          <pc:sldMk cId="1344121640" sldId="312"/>
        </pc:sldMkLst>
      </pc:sldChg>
      <pc:sldChg chg="del">
        <pc:chgData name="考 张" userId="87b8017596393203" providerId="LiveId" clId="{21CF5537-8718-461C-AA93-7F8E3552AD9A}" dt="2024-04-23T13:41:30.316" v="111" actId="2696"/>
        <pc:sldMkLst>
          <pc:docMk/>
          <pc:sldMk cId="0" sldId="328"/>
        </pc:sldMkLst>
      </pc:sldChg>
      <pc:sldChg chg="del">
        <pc:chgData name="考 张" userId="87b8017596393203" providerId="LiveId" clId="{21CF5537-8718-461C-AA93-7F8E3552AD9A}" dt="2024-04-23T13:41:08.368" v="109" actId="2696"/>
        <pc:sldMkLst>
          <pc:docMk/>
          <pc:sldMk cId="0" sldId="329"/>
        </pc:sldMkLst>
      </pc:sldChg>
      <pc:sldChg chg="del">
        <pc:chgData name="考 张" userId="87b8017596393203" providerId="LiveId" clId="{21CF5537-8718-461C-AA93-7F8E3552AD9A}" dt="2024-04-23T13:41:08.368" v="109" actId="2696"/>
        <pc:sldMkLst>
          <pc:docMk/>
          <pc:sldMk cId="0" sldId="330"/>
        </pc:sldMkLst>
      </pc:sldChg>
      <pc:sldChg chg="del">
        <pc:chgData name="考 张" userId="87b8017596393203" providerId="LiveId" clId="{21CF5537-8718-461C-AA93-7F8E3552AD9A}" dt="2024-04-23T13:41:18.732" v="110" actId="2696"/>
        <pc:sldMkLst>
          <pc:docMk/>
          <pc:sldMk cId="0" sldId="332"/>
        </pc:sldMkLst>
      </pc:sldChg>
      <pc:sldChg chg="del">
        <pc:chgData name="考 张" userId="87b8017596393203" providerId="LiveId" clId="{21CF5537-8718-461C-AA93-7F8E3552AD9A}" dt="2024-04-23T13:13:03.964" v="100" actId="2696"/>
        <pc:sldMkLst>
          <pc:docMk/>
          <pc:sldMk cId="3224878492" sldId="332"/>
        </pc:sldMkLst>
      </pc:sldChg>
      <pc:sldChg chg="del">
        <pc:chgData name="考 张" userId="87b8017596393203" providerId="LiveId" clId="{21CF5537-8718-461C-AA93-7F8E3552AD9A}" dt="2024-04-23T13:41:30.316" v="111" actId="2696"/>
        <pc:sldMkLst>
          <pc:docMk/>
          <pc:sldMk cId="0" sldId="335"/>
        </pc:sldMkLst>
      </pc:sldChg>
      <pc:sldChg chg="del">
        <pc:chgData name="考 张" userId="87b8017596393203" providerId="LiveId" clId="{21CF5537-8718-461C-AA93-7F8E3552AD9A}" dt="2024-04-23T13:41:30.316" v="111" actId="2696"/>
        <pc:sldMkLst>
          <pc:docMk/>
          <pc:sldMk cId="0" sldId="336"/>
        </pc:sldMkLst>
      </pc:sldChg>
      <pc:sldChg chg="del">
        <pc:chgData name="考 张" userId="87b8017596393203" providerId="LiveId" clId="{21CF5537-8718-461C-AA93-7F8E3552AD9A}" dt="2024-04-23T13:13:17.563" v="102" actId="2696"/>
        <pc:sldMkLst>
          <pc:docMk/>
          <pc:sldMk cId="101251276" sldId="336"/>
        </pc:sldMkLst>
      </pc:sldChg>
      <pc:sldChg chg="del">
        <pc:chgData name="考 张" userId="87b8017596393203" providerId="LiveId" clId="{21CF5537-8718-461C-AA93-7F8E3552AD9A}" dt="2024-04-23T13:41:58.071" v="115" actId="2696"/>
        <pc:sldMkLst>
          <pc:docMk/>
          <pc:sldMk cId="0" sldId="339"/>
        </pc:sldMkLst>
      </pc:sldChg>
      <pc:sldChg chg="del">
        <pc:chgData name="考 张" userId="87b8017596393203" providerId="LiveId" clId="{21CF5537-8718-461C-AA93-7F8E3552AD9A}" dt="2024-04-23T13:42:52.349" v="119" actId="2696"/>
        <pc:sldMkLst>
          <pc:docMk/>
          <pc:sldMk cId="3237250347" sldId="344"/>
        </pc:sldMkLst>
      </pc:sldChg>
      <pc:sldChg chg="del">
        <pc:chgData name="考 张" userId="87b8017596393203" providerId="LiveId" clId="{21CF5537-8718-461C-AA93-7F8E3552AD9A}" dt="2024-04-23T13:42:52.349" v="119" actId="2696"/>
        <pc:sldMkLst>
          <pc:docMk/>
          <pc:sldMk cId="110760688" sldId="345"/>
        </pc:sldMkLst>
      </pc:sldChg>
      <pc:sldChg chg="del">
        <pc:chgData name="考 张" userId="87b8017596393203" providerId="LiveId" clId="{21CF5537-8718-461C-AA93-7F8E3552AD9A}" dt="2024-04-23T13:44:04.991" v="125" actId="2696"/>
        <pc:sldMkLst>
          <pc:docMk/>
          <pc:sldMk cId="3224878492" sldId="350"/>
        </pc:sldMkLst>
      </pc:sldChg>
      <pc:sldChg chg="del">
        <pc:chgData name="考 张" userId="87b8017596393203" providerId="LiveId" clId="{21CF5537-8718-461C-AA93-7F8E3552AD9A}" dt="2024-04-23T13:44:04.991" v="125" actId="2696"/>
        <pc:sldMkLst>
          <pc:docMk/>
          <pc:sldMk cId="1095133957" sldId="351"/>
        </pc:sldMkLst>
      </pc:sldChg>
      <pc:sldChg chg="del">
        <pc:chgData name="考 张" userId="87b8017596393203" providerId="LiveId" clId="{21CF5537-8718-461C-AA93-7F8E3552AD9A}" dt="2024-04-23T13:44:04.991" v="125" actId="2696"/>
        <pc:sldMkLst>
          <pc:docMk/>
          <pc:sldMk cId="3764137132" sldId="352"/>
        </pc:sldMkLst>
      </pc:sldChg>
      <pc:sldChg chg="del">
        <pc:chgData name="考 张" userId="87b8017596393203" providerId="LiveId" clId="{21CF5537-8718-461C-AA93-7F8E3552AD9A}" dt="2024-04-23T13:44:15.505" v="126" actId="2696"/>
        <pc:sldMkLst>
          <pc:docMk/>
          <pc:sldMk cId="2929398999" sldId="358"/>
        </pc:sldMkLst>
      </pc:sldChg>
      <pc:sldChg chg="del">
        <pc:chgData name="考 张" userId="87b8017596393203" providerId="LiveId" clId="{21CF5537-8718-461C-AA93-7F8E3552AD9A}" dt="2024-04-23T13:44:37.707" v="127" actId="2696"/>
        <pc:sldMkLst>
          <pc:docMk/>
          <pc:sldMk cId="582298471" sldId="361"/>
        </pc:sldMkLst>
      </pc:sldChg>
      <pc:sldChg chg="del">
        <pc:chgData name="考 张" userId="87b8017596393203" providerId="LiveId" clId="{21CF5537-8718-461C-AA93-7F8E3552AD9A}" dt="2024-04-23T13:44:37.707" v="127" actId="2696"/>
        <pc:sldMkLst>
          <pc:docMk/>
          <pc:sldMk cId="653079158" sldId="363"/>
        </pc:sldMkLst>
      </pc:sldChg>
      <pc:sldChg chg="del">
        <pc:chgData name="考 张" userId="87b8017596393203" providerId="LiveId" clId="{21CF5537-8718-461C-AA93-7F8E3552AD9A}" dt="2024-04-23T13:09:12.300" v="75" actId="2696"/>
        <pc:sldMkLst>
          <pc:docMk/>
          <pc:sldMk cId="0" sldId="364"/>
        </pc:sldMkLst>
      </pc:sldChg>
      <pc:sldChg chg="del">
        <pc:chgData name="考 张" userId="87b8017596393203" providerId="LiveId" clId="{21CF5537-8718-461C-AA93-7F8E3552AD9A}" dt="2024-04-23T13:44:47.010" v="128" actId="2696"/>
        <pc:sldMkLst>
          <pc:docMk/>
          <pc:sldMk cId="2670197899" sldId="370"/>
        </pc:sldMkLst>
      </pc:sldChg>
      <pc:sldChg chg="del">
        <pc:chgData name="考 张" userId="87b8017596393203" providerId="LiveId" clId="{21CF5537-8718-461C-AA93-7F8E3552AD9A}" dt="2024-04-23T13:45:01.101" v="129" actId="2696"/>
        <pc:sldMkLst>
          <pc:docMk/>
          <pc:sldMk cId="2487461166" sldId="371"/>
        </pc:sldMkLst>
      </pc:sldChg>
      <pc:sldChg chg="del">
        <pc:chgData name="考 张" userId="87b8017596393203" providerId="LiveId" clId="{21CF5537-8718-461C-AA93-7F8E3552AD9A}" dt="2024-04-23T13:45:20.022" v="131" actId="2696"/>
        <pc:sldMkLst>
          <pc:docMk/>
          <pc:sldMk cId="613920547" sldId="375"/>
        </pc:sldMkLst>
      </pc:sldChg>
      <pc:sldChg chg="del">
        <pc:chgData name="考 张" userId="87b8017596393203" providerId="LiveId" clId="{21CF5537-8718-461C-AA93-7F8E3552AD9A}" dt="2024-04-23T13:44:15.505" v="126" actId="2696"/>
        <pc:sldMkLst>
          <pc:docMk/>
          <pc:sldMk cId="0" sldId="385"/>
        </pc:sldMkLst>
      </pc:sldChg>
      <pc:sldChg chg="del">
        <pc:chgData name="考 张" userId="87b8017596393203" providerId="LiveId" clId="{21CF5537-8718-461C-AA93-7F8E3552AD9A}" dt="2024-04-23T13:44:37.707" v="127" actId="2696"/>
        <pc:sldMkLst>
          <pc:docMk/>
          <pc:sldMk cId="0" sldId="391"/>
        </pc:sldMkLst>
      </pc:sldChg>
      <pc:sldChg chg="del">
        <pc:chgData name="考 张" userId="87b8017596393203" providerId="LiveId" clId="{21CF5537-8718-461C-AA93-7F8E3552AD9A}" dt="2024-04-23T13:45:14.571" v="130" actId="2696"/>
        <pc:sldMkLst>
          <pc:docMk/>
          <pc:sldMk cId="2786000096" sldId="396"/>
        </pc:sldMkLst>
      </pc:sldChg>
      <pc:sldChg chg="del">
        <pc:chgData name="考 张" userId="87b8017596393203" providerId="LiveId" clId="{21CF5537-8718-461C-AA93-7F8E3552AD9A}" dt="2024-04-23T13:41:58.071" v="115" actId="2696"/>
        <pc:sldMkLst>
          <pc:docMk/>
          <pc:sldMk cId="1234402899" sldId="409"/>
        </pc:sldMkLst>
      </pc:sldChg>
      <pc:sldChg chg="del">
        <pc:chgData name="考 张" userId="87b8017596393203" providerId="LiveId" clId="{21CF5537-8718-461C-AA93-7F8E3552AD9A}" dt="2024-04-23T13:42:15.253" v="116" actId="2696"/>
        <pc:sldMkLst>
          <pc:docMk/>
          <pc:sldMk cId="3151300972" sldId="412"/>
        </pc:sldMkLst>
      </pc:sldChg>
      <pc:sldChg chg="del">
        <pc:chgData name="考 张" userId="87b8017596393203" providerId="LiveId" clId="{21CF5537-8718-461C-AA93-7F8E3552AD9A}" dt="2024-04-23T13:42:15.253" v="116" actId="2696"/>
        <pc:sldMkLst>
          <pc:docMk/>
          <pc:sldMk cId="3818280582" sldId="413"/>
        </pc:sldMkLst>
      </pc:sldChg>
      <pc:sldChg chg="del">
        <pc:chgData name="考 张" userId="87b8017596393203" providerId="LiveId" clId="{21CF5537-8718-461C-AA93-7F8E3552AD9A}" dt="2024-04-23T13:42:23.808" v="117" actId="2696"/>
        <pc:sldMkLst>
          <pc:docMk/>
          <pc:sldMk cId="1073941157" sldId="416"/>
        </pc:sldMkLst>
      </pc:sldChg>
      <pc:sldChg chg="del">
        <pc:chgData name="考 张" userId="87b8017596393203" providerId="LiveId" clId="{21CF5537-8718-461C-AA93-7F8E3552AD9A}" dt="2024-04-23T13:12:03.743" v="94" actId="2696"/>
        <pc:sldMkLst>
          <pc:docMk/>
          <pc:sldMk cId="2648350002" sldId="424"/>
        </pc:sldMkLst>
      </pc:sldChg>
      <pc:sldChg chg="del">
        <pc:chgData name="考 张" userId="87b8017596393203" providerId="LiveId" clId="{21CF5537-8718-461C-AA93-7F8E3552AD9A}" dt="2024-04-23T13:43:13.637" v="120" actId="2696"/>
        <pc:sldMkLst>
          <pc:docMk/>
          <pc:sldMk cId="2411608161" sldId="433"/>
        </pc:sldMkLst>
      </pc:sldChg>
      <pc:sldChg chg="del">
        <pc:chgData name="考 张" userId="87b8017596393203" providerId="LiveId" clId="{21CF5537-8718-461C-AA93-7F8E3552AD9A}" dt="2024-04-23T13:43:22.456" v="121" actId="2696"/>
        <pc:sldMkLst>
          <pc:docMk/>
          <pc:sldMk cId="1098582471" sldId="434"/>
        </pc:sldMkLst>
      </pc:sldChg>
      <pc:sldChg chg="del">
        <pc:chgData name="考 张" userId="87b8017596393203" providerId="LiveId" clId="{21CF5537-8718-461C-AA93-7F8E3552AD9A}" dt="2024-04-23T13:43:22.456" v="121" actId="2696"/>
        <pc:sldMkLst>
          <pc:docMk/>
          <pc:sldMk cId="2001441301" sldId="436"/>
        </pc:sldMkLst>
      </pc:sldChg>
      <pc:sldChg chg="del">
        <pc:chgData name="考 张" userId="87b8017596393203" providerId="LiveId" clId="{21CF5537-8718-461C-AA93-7F8E3552AD9A}" dt="2024-04-23T13:43:22.456" v="121" actId="2696"/>
        <pc:sldMkLst>
          <pc:docMk/>
          <pc:sldMk cId="1547566333" sldId="437"/>
        </pc:sldMkLst>
      </pc:sldChg>
      <pc:sldChg chg="del">
        <pc:chgData name="考 张" userId="87b8017596393203" providerId="LiveId" clId="{21CF5537-8718-461C-AA93-7F8E3552AD9A}" dt="2024-04-23T13:43:27.945" v="122" actId="2696"/>
        <pc:sldMkLst>
          <pc:docMk/>
          <pc:sldMk cId="1566950614" sldId="438"/>
        </pc:sldMkLst>
      </pc:sldChg>
      <pc:sldChg chg="del">
        <pc:chgData name="考 张" userId="87b8017596393203" providerId="LiveId" clId="{21CF5537-8718-461C-AA93-7F8E3552AD9A}" dt="2024-04-23T13:43:48.206" v="123" actId="2696"/>
        <pc:sldMkLst>
          <pc:docMk/>
          <pc:sldMk cId="2985356622" sldId="439"/>
        </pc:sldMkLst>
      </pc:sldChg>
      <pc:sldChg chg="del">
        <pc:chgData name="考 张" userId="87b8017596393203" providerId="LiveId" clId="{21CF5537-8718-461C-AA93-7F8E3552AD9A}" dt="2024-04-23T13:44:47.010" v="128" actId="2696"/>
        <pc:sldMkLst>
          <pc:docMk/>
          <pc:sldMk cId="1409495197" sldId="443"/>
        </pc:sldMkLst>
      </pc:sldChg>
      <pc:sldChg chg="del">
        <pc:chgData name="考 张" userId="87b8017596393203" providerId="LiveId" clId="{21CF5537-8718-461C-AA93-7F8E3552AD9A}" dt="2024-04-23T13:44:47.010" v="128" actId="2696"/>
        <pc:sldMkLst>
          <pc:docMk/>
          <pc:sldMk cId="3044250921" sldId="444"/>
        </pc:sldMkLst>
      </pc:sldChg>
      <pc:sldChg chg="del">
        <pc:chgData name="考 张" userId="87b8017596393203" providerId="LiveId" clId="{21CF5537-8718-461C-AA93-7F8E3552AD9A}" dt="2024-04-23T13:45:01.101" v="129" actId="2696"/>
        <pc:sldMkLst>
          <pc:docMk/>
          <pc:sldMk cId="4264362307" sldId="445"/>
        </pc:sldMkLst>
      </pc:sldChg>
      <pc:sldChg chg="del">
        <pc:chgData name="考 张" userId="87b8017596393203" providerId="LiveId" clId="{21CF5537-8718-461C-AA93-7F8E3552AD9A}" dt="2024-04-23T13:42:15.253" v="116" actId="2696"/>
        <pc:sldMkLst>
          <pc:docMk/>
          <pc:sldMk cId="3950342947" sldId="456"/>
        </pc:sldMkLst>
      </pc:sldChg>
      <pc:sldChg chg="del">
        <pc:chgData name="考 张" userId="87b8017596393203" providerId="LiveId" clId="{21CF5537-8718-461C-AA93-7F8E3552AD9A}" dt="2024-04-23T13:42:52.349" v="119" actId="2696"/>
        <pc:sldMkLst>
          <pc:docMk/>
          <pc:sldMk cId="588363480" sldId="459"/>
        </pc:sldMkLst>
      </pc:sldChg>
      <pc:sldChg chg="del">
        <pc:chgData name="考 张" userId="87b8017596393203" providerId="LiveId" clId="{21CF5537-8718-461C-AA93-7F8E3552AD9A}" dt="2024-04-23T13:42:52.349" v="119" actId="2696"/>
        <pc:sldMkLst>
          <pc:docMk/>
          <pc:sldMk cId="2484590152" sldId="460"/>
        </pc:sldMkLst>
      </pc:sldChg>
      <pc:sldChg chg="del">
        <pc:chgData name="考 张" userId="87b8017596393203" providerId="LiveId" clId="{21CF5537-8718-461C-AA93-7F8E3552AD9A}" dt="2024-04-23T13:43:48.206" v="123" actId="2696"/>
        <pc:sldMkLst>
          <pc:docMk/>
          <pc:sldMk cId="4166171023" sldId="461"/>
        </pc:sldMkLst>
      </pc:sldChg>
      <pc:sldChg chg="del">
        <pc:chgData name="考 张" userId="87b8017596393203" providerId="LiveId" clId="{21CF5537-8718-461C-AA93-7F8E3552AD9A}" dt="2024-04-23T13:44:04.991" v="125" actId="2696"/>
        <pc:sldMkLst>
          <pc:docMk/>
          <pc:sldMk cId="2618139559" sldId="462"/>
        </pc:sldMkLst>
      </pc:sldChg>
      <pc:sldChg chg="del">
        <pc:chgData name="考 张" userId="87b8017596393203" providerId="LiveId" clId="{21CF5537-8718-461C-AA93-7F8E3552AD9A}" dt="2024-04-23T13:44:04.991" v="125" actId="2696"/>
        <pc:sldMkLst>
          <pc:docMk/>
          <pc:sldMk cId="376550631" sldId="463"/>
        </pc:sldMkLst>
      </pc:sldChg>
      <pc:sldChg chg="del">
        <pc:chgData name="考 张" userId="87b8017596393203" providerId="LiveId" clId="{21CF5537-8718-461C-AA93-7F8E3552AD9A}" dt="2024-04-23T13:44:47.010" v="128" actId="2696"/>
        <pc:sldMkLst>
          <pc:docMk/>
          <pc:sldMk cId="3425767877" sldId="465"/>
        </pc:sldMkLst>
      </pc:sldChg>
      <pc:sldChg chg="del">
        <pc:chgData name="考 张" userId="87b8017596393203" providerId="LiveId" clId="{21CF5537-8718-461C-AA93-7F8E3552AD9A}" dt="2024-04-23T13:45:01.101" v="129" actId="2696"/>
        <pc:sldMkLst>
          <pc:docMk/>
          <pc:sldMk cId="3884138433" sldId="466"/>
        </pc:sldMkLst>
      </pc:sldChg>
      <pc:sldChg chg="del">
        <pc:chgData name="考 张" userId="87b8017596393203" providerId="LiveId" clId="{21CF5537-8718-461C-AA93-7F8E3552AD9A}" dt="2024-04-23T13:44:37.707" v="127" actId="2696"/>
        <pc:sldMkLst>
          <pc:docMk/>
          <pc:sldMk cId="1010352323" sldId="477"/>
        </pc:sldMkLst>
      </pc:sldChg>
      <pc:sldChg chg="del">
        <pc:chgData name="考 张" userId="87b8017596393203" providerId="LiveId" clId="{21CF5537-8718-461C-AA93-7F8E3552AD9A}" dt="2024-04-23T13:44:37.707" v="127" actId="2696"/>
        <pc:sldMkLst>
          <pc:docMk/>
          <pc:sldMk cId="2953551952" sldId="480"/>
        </pc:sldMkLst>
      </pc:sldChg>
      <pc:sldChg chg="del">
        <pc:chgData name="考 张" userId="87b8017596393203" providerId="LiveId" clId="{21CF5537-8718-461C-AA93-7F8E3552AD9A}" dt="2024-04-23T13:41:30.316" v="111" actId="2696"/>
        <pc:sldMkLst>
          <pc:docMk/>
          <pc:sldMk cId="2715875279" sldId="482"/>
        </pc:sldMkLst>
      </pc:sldChg>
      <pc:sldChg chg="del">
        <pc:chgData name="考 张" userId="87b8017596393203" providerId="LiveId" clId="{21CF5537-8718-461C-AA93-7F8E3552AD9A}" dt="2024-04-23T13:41:43.477" v="113" actId="2696"/>
        <pc:sldMkLst>
          <pc:docMk/>
          <pc:sldMk cId="4252125718" sldId="484"/>
        </pc:sldMkLst>
      </pc:sldChg>
      <pc:sldChg chg="del">
        <pc:chgData name="考 张" userId="87b8017596393203" providerId="LiveId" clId="{21CF5537-8718-461C-AA93-7F8E3552AD9A}" dt="2024-04-23T13:43:48.206" v="123" actId="2696"/>
        <pc:sldMkLst>
          <pc:docMk/>
          <pc:sldMk cId="3709191863" sldId="488"/>
        </pc:sldMkLst>
      </pc:sldChg>
      <pc:sldChg chg="del">
        <pc:chgData name="考 张" userId="87b8017596393203" providerId="LiveId" clId="{21CF5537-8718-461C-AA93-7F8E3552AD9A}" dt="2024-04-23T13:43:48.206" v="123" actId="2696"/>
        <pc:sldMkLst>
          <pc:docMk/>
          <pc:sldMk cId="3669153082" sldId="489"/>
        </pc:sldMkLst>
      </pc:sldChg>
      <pc:sldChg chg="del">
        <pc:chgData name="考 张" userId="87b8017596393203" providerId="LiveId" clId="{21CF5537-8718-461C-AA93-7F8E3552AD9A}" dt="2024-04-23T13:43:54.233" v="124" actId="2696"/>
        <pc:sldMkLst>
          <pc:docMk/>
          <pc:sldMk cId="2225292849" sldId="494"/>
        </pc:sldMkLst>
      </pc:sldChg>
      <pc:sldChg chg="del">
        <pc:chgData name="考 张" userId="87b8017596393203" providerId="LiveId" clId="{21CF5537-8718-461C-AA93-7F8E3552AD9A}" dt="2024-04-23T13:44:04.991" v="125" actId="2696"/>
        <pc:sldMkLst>
          <pc:docMk/>
          <pc:sldMk cId="969204633" sldId="496"/>
        </pc:sldMkLst>
      </pc:sldChg>
      <pc:sldChg chg="del">
        <pc:chgData name="考 张" userId="87b8017596393203" providerId="LiveId" clId="{21CF5537-8718-461C-AA93-7F8E3552AD9A}" dt="2024-04-23T13:09:04.493" v="74" actId="2696"/>
        <pc:sldMkLst>
          <pc:docMk/>
          <pc:sldMk cId="0" sldId="497"/>
        </pc:sldMkLst>
      </pc:sldChg>
      <pc:sldChg chg="del">
        <pc:chgData name="考 张" userId="87b8017596393203" providerId="LiveId" clId="{21CF5537-8718-461C-AA93-7F8E3552AD9A}" dt="2024-04-23T13:42:28.992" v="118" actId="47"/>
        <pc:sldMkLst>
          <pc:docMk/>
          <pc:sldMk cId="1907528656" sldId="506"/>
        </pc:sldMkLst>
      </pc:sldChg>
      <pc:sldChg chg="del">
        <pc:chgData name="考 张" userId="87b8017596393203" providerId="LiveId" clId="{21CF5537-8718-461C-AA93-7F8E3552AD9A}" dt="2024-04-23T13:44:15.505" v="126" actId="2696"/>
        <pc:sldMkLst>
          <pc:docMk/>
          <pc:sldMk cId="2679723635" sldId="507"/>
        </pc:sldMkLst>
      </pc:sldChg>
      <pc:sldChg chg="del">
        <pc:chgData name="考 张" userId="87b8017596393203" providerId="LiveId" clId="{21CF5537-8718-461C-AA93-7F8E3552AD9A}" dt="2024-04-23T13:44:15.505" v="126" actId="2696"/>
        <pc:sldMkLst>
          <pc:docMk/>
          <pc:sldMk cId="4176695486" sldId="508"/>
        </pc:sldMkLst>
      </pc:sldChg>
      <pc:sldChg chg="del">
        <pc:chgData name="考 张" userId="87b8017596393203" providerId="LiveId" clId="{21CF5537-8718-461C-AA93-7F8E3552AD9A}" dt="2024-04-23T13:44:47.010" v="128" actId="2696"/>
        <pc:sldMkLst>
          <pc:docMk/>
          <pc:sldMk cId="1278233974" sldId="511"/>
        </pc:sldMkLst>
      </pc:sldChg>
      <pc:sldChg chg="del">
        <pc:chgData name="考 张" userId="87b8017596393203" providerId="LiveId" clId="{21CF5537-8718-461C-AA93-7F8E3552AD9A}" dt="2024-04-23T13:09:04.493" v="74" actId="2696"/>
        <pc:sldMkLst>
          <pc:docMk/>
          <pc:sldMk cId="0" sldId="516"/>
        </pc:sldMkLst>
      </pc:sldChg>
      <pc:sldChg chg="del">
        <pc:chgData name="考 张" userId="87b8017596393203" providerId="LiveId" clId="{21CF5537-8718-461C-AA93-7F8E3552AD9A}" dt="2024-04-23T13:44:37.707" v="127" actId="2696"/>
        <pc:sldMkLst>
          <pc:docMk/>
          <pc:sldMk cId="2206256424" sldId="517"/>
        </pc:sldMkLst>
      </pc:sldChg>
      <pc:sldChg chg="del">
        <pc:chgData name="考 张" userId="87b8017596393203" providerId="LiveId" clId="{21CF5537-8718-461C-AA93-7F8E3552AD9A}" dt="2024-04-23T13:43:13.637" v="120" actId="2696"/>
        <pc:sldMkLst>
          <pc:docMk/>
          <pc:sldMk cId="2687307858" sldId="518"/>
        </pc:sldMkLst>
      </pc:sldChg>
      <pc:sldChg chg="del">
        <pc:chgData name="考 张" userId="87b8017596393203" providerId="LiveId" clId="{21CF5537-8718-461C-AA93-7F8E3552AD9A}" dt="2024-04-23T13:43:13.637" v="120" actId="2696"/>
        <pc:sldMkLst>
          <pc:docMk/>
          <pc:sldMk cId="1414964136" sldId="519"/>
        </pc:sldMkLst>
      </pc:sldChg>
      <pc:sldChg chg="del">
        <pc:chgData name="考 张" userId="87b8017596393203" providerId="LiveId" clId="{21CF5537-8718-461C-AA93-7F8E3552AD9A}" dt="2024-04-23T13:44:37.707" v="127" actId="2696"/>
        <pc:sldMkLst>
          <pc:docMk/>
          <pc:sldMk cId="3514657882" sldId="528"/>
        </pc:sldMkLst>
      </pc:sldChg>
      <pc:sldChg chg="del">
        <pc:chgData name="考 张" userId="87b8017596393203" providerId="LiveId" clId="{21CF5537-8718-461C-AA93-7F8E3552AD9A}" dt="2024-04-23T13:44:37.707" v="127" actId="2696"/>
        <pc:sldMkLst>
          <pc:docMk/>
          <pc:sldMk cId="3723213613" sldId="529"/>
        </pc:sldMkLst>
      </pc:sldChg>
      <pc:sldChg chg="del">
        <pc:chgData name="考 张" userId="87b8017596393203" providerId="LiveId" clId="{21CF5537-8718-461C-AA93-7F8E3552AD9A}" dt="2024-04-23T13:44:37.707" v="127" actId="2696"/>
        <pc:sldMkLst>
          <pc:docMk/>
          <pc:sldMk cId="3481679221" sldId="530"/>
        </pc:sldMkLst>
      </pc:sldChg>
      <pc:sldChg chg="del">
        <pc:chgData name="考 张" userId="87b8017596393203" providerId="LiveId" clId="{21CF5537-8718-461C-AA93-7F8E3552AD9A}" dt="2024-04-23T13:44:37.707" v="127" actId="2696"/>
        <pc:sldMkLst>
          <pc:docMk/>
          <pc:sldMk cId="761865693" sldId="534"/>
        </pc:sldMkLst>
      </pc:sldChg>
      <pc:sldChg chg="del">
        <pc:chgData name="考 张" userId="87b8017596393203" providerId="LiveId" clId="{21CF5537-8718-461C-AA93-7F8E3552AD9A}" dt="2024-04-23T12:33:31.155" v="11" actId="47"/>
        <pc:sldMkLst>
          <pc:docMk/>
          <pc:sldMk cId="0" sldId="539"/>
        </pc:sldMkLst>
      </pc:sldChg>
      <pc:sldChg chg="del">
        <pc:chgData name="考 张" userId="87b8017596393203" providerId="LiveId" clId="{21CF5537-8718-461C-AA93-7F8E3552AD9A}" dt="2024-04-23T13:44:37.707" v="127" actId="2696"/>
        <pc:sldMkLst>
          <pc:docMk/>
          <pc:sldMk cId="787664717" sldId="540"/>
        </pc:sldMkLst>
      </pc:sldChg>
      <pc:sldChg chg="del">
        <pc:chgData name="考 张" userId="87b8017596393203" providerId="LiveId" clId="{21CF5537-8718-461C-AA93-7F8E3552AD9A}" dt="2024-04-23T13:44:37.707" v="127" actId="2696"/>
        <pc:sldMkLst>
          <pc:docMk/>
          <pc:sldMk cId="856653719" sldId="541"/>
        </pc:sldMkLst>
      </pc:sldChg>
      <pc:sldChg chg="del">
        <pc:chgData name="考 张" userId="87b8017596393203" providerId="LiveId" clId="{21CF5537-8718-461C-AA93-7F8E3552AD9A}" dt="2024-04-23T13:43:13.637" v="120" actId="2696"/>
        <pc:sldMkLst>
          <pc:docMk/>
          <pc:sldMk cId="1937835988" sldId="542"/>
        </pc:sldMkLst>
      </pc:sldChg>
      <pc:sldChg chg="del">
        <pc:chgData name="考 张" userId="87b8017596393203" providerId="LiveId" clId="{21CF5537-8718-461C-AA93-7F8E3552AD9A}" dt="2024-04-23T13:43:13.637" v="120" actId="2696"/>
        <pc:sldMkLst>
          <pc:docMk/>
          <pc:sldMk cId="3350226736" sldId="545"/>
        </pc:sldMkLst>
      </pc:sldChg>
      <pc:sldChg chg="del">
        <pc:chgData name="考 张" userId="87b8017596393203" providerId="LiveId" clId="{21CF5537-8718-461C-AA93-7F8E3552AD9A}" dt="2024-04-23T13:43:13.637" v="120" actId="2696"/>
        <pc:sldMkLst>
          <pc:docMk/>
          <pc:sldMk cId="1969929660" sldId="547"/>
        </pc:sldMkLst>
      </pc:sldChg>
      <pc:sldChg chg="del">
        <pc:chgData name="考 张" userId="87b8017596393203" providerId="LiveId" clId="{21CF5537-8718-461C-AA93-7F8E3552AD9A}" dt="2024-04-23T13:44:37.707" v="127" actId="2696"/>
        <pc:sldMkLst>
          <pc:docMk/>
          <pc:sldMk cId="2736273473" sldId="549"/>
        </pc:sldMkLst>
      </pc:sldChg>
      <pc:sldChg chg="del">
        <pc:chgData name="考 张" userId="87b8017596393203" providerId="LiveId" clId="{21CF5537-8718-461C-AA93-7F8E3552AD9A}" dt="2024-04-23T13:44:37.707" v="127" actId="2696"/>
        <pc:sldMkLst>
          <pc:docMk/>
          <pc:sldMk cId="1770598255" sldId="550"/>
        </pc:sldMkLst>
      </pc:sldChg>
      <pc:sldChg chg="del">
        <pc:chgData name="考 张" userId="87b8017596393203" providerId="LiveId" clId="{21CF5537-8718-461C-AA93-7F8E3552AD9A}" dt="2024-04-23T13:44:37.707" v="127" actId="2696"/>
        <pc:sldMkLst>
          <pc:docMk/>
          <pc:sldMk cId="232405957" sldId="551"/>
        </pc:sldMkLst>
      </pc:sldChg>
      <pc:sldChg chg="del">
        <pc:chgData name="考 张" userId="87b8017596393203" providerId="LiveId" clId="{21CF5537-8718-461C-AA93-7F8E3552AD9A}" dt="2024-04-23T13:44:37.707" v="127" actId="2696"/>
        <pc:sldMkLst>
          <pc:docMk/>
          <pc:sldMk cId="2714086727" sldId="552"/>
        </pc:sldMkLst>
      </pc:sldChg>
      <pc:sldChg chg="del">
        <pc:chgData name="考 张" userId="87b8017596393203" providerId="LiveId" clId="{21CF5537-8718-461C-AA93-7F8E3552AD9A}" dt="2024-04-23T13:13:12.380" v="101" actId="2696"/>
        <pc:sldMkLst>
          <pc:docMk/>
          <pc:sldMk cId="7332175" sldId="554"/>
        </pc:sldMkLst>
      </pc:sldChg>
      <pc:sldChg chg="del">
        <pc:chgData name="考 张" userId="87b8017596393203" providerId="LiveId" clId="{21CF5537-8718-461C-AA93-7F8E3552AD9A}" dt="2024-04-23T12:38:33.950" v="31" actId="2696"/>
        <pc:sldMkLst>
          <pc:docMk/>
          <pc:sldMk cId="3764137132" sldId="581"/>
        </pc:sldMkLst>
      </pc:sldChg>
      <pc:sldChg chg="del">
        <pc:chgData name="考 张" userId="87b8017596393203" providerId="LiveId" clId="{21CF5537-8718-461C-AA93-7F8E3552AD9A}" dt="2024-04-23T12:38:17.954" v="30" actId="2696"/>
        <pc:sldMkLst>
          <pc:docMk/>
          <pc:sldMk cId="301622194" sldId="582"/>
        </pc:sldMkLst>
      </pc:sldChg>
      <pc:sldChg chg="del">
        <pc:chgData name="考 张" userId="87b8017596393203" providerId="LiveId" clId="{21CF5537-8718-461C-AA93-7F8E3552AD9A}" dt="2024-04-23T12:38:17.954" v="30" actId="2696"/>
        <pc:sldMkLst>
          <pc:docMk/>
          <pc:sldMk cId="1099694217" sldId="583"/>
        </pc:sldMkLst>
      </pc:sldChg>
      <pc:sldChg chg="del">
        <pc:chgData name="考 张" userId="87b8017596393203" providerId="LiveId" clId="{21CF5537-8718-461C-AA93-7F8E3552AD9A}" dt="2024-04-23T12:58:43.611" v="56" actId="2696"/>
        <pc:sldMkLst>
          <pc:docMk/>
          <pc:sldMk cId="0" sldId="584"/>
        </pc:sldMkLst>
      </pc:sldChg>
      <pc:sldChg chg="del">
        <pc:chgData name="考 张" userId="87b8017596393203" providerId="LiveId" clId="{21CF5537-8718-461C-AA93-7F8E3552AD9A}" dt="2024-04-23T12:38:17.954" v="30" actId="2696"/>
        <pc:sldMkLst>
          <pc:docMk/>
          <pc:sldMk cId="1154101134" sldId="584"/>
        </pc:sldMkLst>
      </pc:sldChg>
      <pc:sldChg chg="del">
        <pc:chgData name="考 张" userId="87b8017596393203" providerId="LiveId" clId="{21CF5537-8718-461C-AA93-7F8E3552AD9A}" dt="2024-04-23T12:33:53.558" v="13" actId="2696"/>
        <pc:sldMkLst>
          <pc:docMk/>
          <pc:sldMk cId="0" sldId="586"/>
        </pc:sldMkLst>
      </pc:sldChg>
      <pc:sldChg chg="del">
        <pc:chgData name="考 张" userId="87b8017596393203" providerId="LiveId" clId="{21CF5537-8718-461C-AA93-7F8E3552AD9A}" dt="2024-04-23T12:38:17.954" v="30" actId="2696"/>
        <pc:sldMkLst>
          <pc:docMk/>
          <pc:sldMk cId="2800628860" sldId="587"/>
        </pc:sldMkLst>
      </pc:sldChg>
      <pc:sldChg chg="del">
        <pc:chgData name="考 张" userId="87b8017596393203" providerId="LiveId" clId="{21CF5537-8718-461C-AA93-7F8E3552AD9A}" dt="2024-04-23T12:33:53.558" v="13" actId="2696"/>
        <pc:sldMkLst>
          <pc:docMk/>
          <pc:sldMk cId="0" sldId="588"/>
        </pc:sldMkLst>
      </pc:sldChg>
      <pc:sldChg chg="del">
        <pc:chgData name="考 张" userId="87b8017596393203" providerId="LiveId" clId="{21CF5537-8718-461C-AA93-7F8E3552AD9A}" dt="2024-04-23T12:33:53.558" v="13" actId="2696"/>
        <pc:sldMkLst>
          <pc:docMk/>
          <pc:sldMk cId="0" sldId="589"/>
        </pc:sldMkLst>
      </pc:sldChg>
      <pc:sldChg chg="del">
        <pc:chgData name="考 张" userId="87b8017596393203" providerId="LiveId" clId="{21CF5537-8718-461C-AA93-7F8E3552AD9A}" dt="2024-04-23T12:33:53.558" v="13" actId="2696"/>
        <pc:sldMkLst>
          <pc:docMk/>
          <pc:sldMk cId="0" sldId="590"/>
        </pc:sldMkLst>
      </pc:sldChg>
      <pc:sldChg chg="del">
        <pc:chgData name="考 张" userId="87b8017596393203" providerId="LiveId" clId="{21CF5537-8718-461C-AA93-7F8E3552AD9A}" dt="2024-04-23T12:33:53.558" v="13" actId="2696"/>
        <pc:sldMkLst>
          <pc:docMk/>
          <pc:sldMk cId="0" sldId="592"/>
        </pc:sldMkLst>
      </pc:sldChg>
      <pc:sldChg chg="del">
        <pc:chgData name="考 张" userId="87b8017596393203" providerId="LiveId" clId="{21CF5537-8718-461C-AA93-7F8E3552AD9A}" dt="2024-04-23T12:59:27.167" v="60" actId="2696"/>
        <pc:sldMkLst>
          <pc:docMk/>
          <pc:sldMk cId="0" sldId="595"/>
        </pc:sldMkLst>
      </pc:sldChg>
      <pc:sldChg chg="del">
        <pc:chgData name="考 张" userId="87b8017596393203" providerId="LiveId" clId="{21CF5537-8718-461C-AA93-7F8E3552AD9A}" dt="2024-04-23T12:58:43.611" v="56" actId="2696"/>
        <pc:sldMkLst>
          <pc:docMk/>
          <pc:sldMk cId="0" sldId="603"/>
        </pc:sldMkLst>
      </pc:sldChg>
      <pc:sldChg chg="del">
        <pc:chgData name="考 张" userId="87b8017596393203" providerId="LiveId" clId="{21CF5537-8718-461C-AA93-7F8E3552AD9A}" dt="2024-04-23T12:53:02.100" v="53" actId="2696"/>
        <pc:sldMkLst>
          <pc:docMk/>
          <pc:sldMk cId="2339545648" sldId="603"/>
        </pc:sldMkLst>
      </pc:sldChg>
      <pc:sldChg chg="del">
        <pc:chgData name="考 张" userId="87b8017596393203" providerId="LiveId" clId="{21CF5537-8718-461C-AA93-7F8E3552AD9A}" dt="2024-04-23T12:50:34.917" v="42" actId="2696"/>
        <pc:sldMkLst>
          <pc:docMk/>
          <pc:sldMk cId="0" sldId="606"/>
        </pc:sldMkLst>
      </pc:sldChg>
      <pc:sldChg chg="del">
        <pc:chgData name="考 张" userId="87b8017596393203" providerId="LiveId" clId="{21CF5537-8718-461C-AA93-7F8E3552AD9A}" dt="2024-04-23T12:59:20.621" v="59" actId="2696"/>
        <pc:sldMkLst>
          <pc:docMk/>
          <pc:sldMk cId="0" sldId="607"/>
        </pc:sldMkLst>
      </pc:sldChg>
      <pc:sldChg chg="del">
        <pc:chgData name="考 张" userId="87b8017596393203" providerId="LiveId" clId="{21CF5537-8718-461C-AA93-7F8E3552AD9A}" dt="2024-04-23T12:38:17.954" v="30" actId="2696"/>
        <pc:sldMkLst>
          <pc:docMk/>
          <pc:sldMk cId="0" sldId="623"/>
        </pc:sldMkLst>
      </pc:sldChg>
      <pc:sldChg chg="del">
        <pc:chgData name="考 张" userId="87b8017596393203" providerId="LiveId" clId="{21CF5537-8718-461C-AA93-7F8E3552AD9A}" dt="2024-04-23T12:58:43.611" v="56" actId="2696"/>
        <pc:sldMkLst>
          <pc:docMk/>
          <pc:sldMk cId="0" sldId="624"/>
        </pc:sldMkLst>
      </pc:sldChg>
      <pc:sldChg chg="del">
        <pc:chgData name="考 张" userId="87b8017596393203" providerId="LiveId" clId="{21CF5537-8718-461C-AA93-7F8E3552AD9A}" dt="2024-04-23T12:38:17.954" v="30" actId="2696"/>
        <pc:sldMkLst>
          <pc:docMk/>
          <pc:sldMk cId="0" sldId="625"/>
        </pc:sldMkLst>
      </pc:sldChg>
      <pc:sldChg chg="del">
        <pc:chgData name="考 张" userId="87b8017596393203" providerId="LiveId" clId="{21CF5537-8718-461C-AA93-7F8E3552AD9A}" dt="2024-04-23T12:34:00.555" v="14" actId="2696"/>
        <pc:sldMkLst>
          <pc:docMk/>
          <pc:sldMk cId="0" sldId="630"/>
        </pc:sldMkLst>
      </pc:sldChg>
      <pc:sldChg chg="del">
        <pc:chgData name="考 张" userId="87b8017596393203" providerId="LiveId" clId="{21CF5537-8718-461C-AA93-7F8E3552AD9A}" dt="2024-04-23T12:53:02.100" v="53" actId="2696"/>
        <pc:sldMkLst>
          <pc:docMk/>
          <pc:sldMk cId="0" sldId="631"/>
        </pc:sldMkLst>
      </pc:sldChg>
      <pc:sldChg chg="del">
        <pc:chgData name="考 张" userId="87b8017596393203" providerId="LiveId" clId="{21CF5537-8718-461C-AA93-7F8E3552AD9A}" dt="2024-04-23T12:34:04.090" v="15" actId="2696"/>
        <pc:sldMkLst>
          <pc:docMk/>
          <pc:sldMk cId="0" sldId="634"/>
        </pc:sldMkLst>
      </pc:sldChg>
      <pc:sldChg chg="del">
        <pc:chgData name="考 张" userId="87b8017596393203" providerId="LiveId" clId="{21CF5537-8718-461C-AA93-7F8E3552AD9A}" dt="2024-04-23T12:33:31.155" v="11" actId="47"/>
        <pc:sldMkLst>
          <pc:docMk/>
          <pc:sldMk cId="330978171" sldId="639"/>
        </pc:sldMkLst>
      </pc:sldChg>
      <pc:sldChg chg="del">
        <pc:chgData name="考 张" userId="87b8017596393203" providerId="LiveId" clId="{21CF5537-8718-461C-AA93-7F8E3552AD9A}" dt="2024-04-23T12:37:44.711" v="28" actId="2696"/>
        <pc:sldMkLst>
          <pc:docMk/>
          <pc:sldMk cId="0" sldId="644"/>
        </pc:sldMkLst>
      </pc:sldChg>
      <pc:sldChg chg="del">
        <pc:chgData name="考 张" userId="87b8017596393203" providerId="LiveId" clId="{21CF5537-8718-461C-AA93-7F8E3552AD9A}" dt="2024-04-23T12:38:43.148" v="32" actId="2696"/>
        <pc:sldMkLst>
          <pc:docMk/>
          <pc:sldMk cId="0" sldId="645"/>
        </pc:sldMkLst>
      </pc:sldChg>
      <pc:sldChg chg="del">
        <pc:chgData name="考 张" userId="87b8017596393203" providerId="LiveId" clId="{21CF5537-8718-461C-AA93-7F8E3552AD9A}" dt="2024-04-23T12:37:44.711" v="28" actId="2696"/>
        <pc:sldMkLst>
          <pc:docMk/>
          <pc:sldMk cId="0" sldId="646"/>
        </pc:sldMkLst>
      </pc:sldChg>
      <pc:sldChg chg="del">
        <pc:chgData name="考 张" userId="87b8017596393203" providerId="LiveId" clId="{21CF5537-8718-461C-AA93-7F8E3552AD9A}" dt="2024-04-23T12:58:43.611" v="56" actId="2696"/>
        <pc:sldMkLst>
          <pc:docMk/>
          <pc:sldMk cId="0" sldId="647"/>
        </pc:sldMkLst>
      </pc:sldChg>
      <pc:sldChg chg="del">
        <pc:chgData name="考 张" userId="87b8017596393203" providerId="LiveId" clId="{21CF5537-8718-461C-AA93-7F8E3552AD9A}" dt="2024-04-23T12:37:44.711" v="28" actId="2696"/>
        <pc:sldMkLst>
          <pc:docMk/>
          <pc:sldMk cId="0" sldId="648"/>
        </pc:sldMkLst>
      </pc:sldChg>
      <pc:sldChg chg="del">
        <pc:chgData name="考 张" userId="87b8017596393203" providerId="LiveId" clId="{21CF5537-8718-461C-AA93-7F8E3552AD9A}" dt="2024-04-23T12:38:33.950" v="31" actId="2696"/>
        <pc:sldMkLst>
          <pc:docMk/>
          <pc:sldMk cId="0" sldId="649"/>
        </pc:sldMkLst>
      </pc:sldChg>
      <pc:sldChg chg="del">
        <pc:chgData name="考 张" userId="87b8017596393203" providerId="LiveId" clId="{21CF5537-8718-461C-AA93-7F8E3552AD9A}" dt="2024-04-23T12:37:44.711" v="28" actId="2696"/>
        <pc:sldMkLst>
          <pc:docMk/>
          <pc:sldMk cId="0" sldId="650"/>
        </pc:sldMkLst>
      </pc:sldChg>
      <pc:sldChg chg="del">
        <pc:chgData name="考 张" userId="87b8017596393203" providerId="LiveId" clId="{21CF5537-8718-461C-AA93-7F8E3552AD9A}" dt="2024-04-23T12:38:33.950" v="31" actId="2696"/>
        <pc:sldMkLst>
          <pc:docMk/>
          <pc:sldMk cId="0" sldId="651"/>
        </pc:sldMkLst>
      </pc:sldChg>
      <pc:sldChg chg="del">
        <pc:chgData name="考 张" userId="87b8017596393203" providerId="LiveId" clId="{21CF5537-8718-461C-AA93-7F8E3552AD9A}" dt="2024-04-23T12:38:33.950" v="31" actId="2696"/>
        <pc:sldMkLst>
          <pc:docMk/>
          <pc:sldMk cId="0" sldId="652"/>
        </pc:sldMkLst>
      </pc:sldChg>
      <pc:sldChg chg="del">
        <pc:chgData name="考 张" userId="87b8017596393203" providerId="LiveId" clId="{21CF5537-8718-461C-AA93-7F8E3552AD9A}" dt="2024-04-23T12:38:33.950" v="31" actId="2696"/>
        <pc:sldMkLst>
          <pc:docMk/>
          <pc:sldMk cId="0" sldId="653"/>
        </pc:sldMkLst>
      </pc:sldChg>
      <pc:sldChg chg="del">
        <pc:chgData name="考 张" userId="87b8017596393203" providerId="LiveId" clId="{21CF5537-8718-461C-AA93-7F8E3552AD9A}" dt="2024-04-23T12:38:33.950" v="31" actId="2696"/>
        <pc:sldMkLst>
          <pc:docMk/>
          <pc:sldMk cId="0" sldId="654"/>
        </pc:sldMkLst>
      </pc:sldChg>
      <pc:sldChg chg="del">
        <pc:chgData name="考 张" userId="87b8017596393203" providerId="LiveId" clId="{21CF5537-8718-461C-AA93-7F8E3552AD9A}" dt="2024-04-23T12:51:03.661" v="44" actId="47"/>
        <pc:sldMkLst>
          <pc:docMk/>
          <pc:sldMk cId="423423024" sldId="654"/>
        </pc:sldMkLst>
      </pc:sldChg>
      <pc:sldChg chg="del">
        <pc:chgData name="考 张" userId="87b8017596393203" providerId="LiveId" clId="{21CF5537-8718-461C-AA93-7F8E3552AD9A}" dt="2024-04-23T12:38:33.950" v="31" actId="2696"/>
        <pc:sldMkLst>
          <pc:docMk/>
          <pc:sldMk cId="0" sldId="656"/>
        </pc:sldMkLst>
      </pc:sldChg>
      <pc:sldChg chg="del">
        <pc:chgData name="考 张" userId="87b8017596393203" providerId="LiveId" clId="{21CF5537-8718-461C-AA93-7F8E3552AD9A}" dt="2024-04-23T12:38:33.950" v="31" actId="2696"/>
        <pc:sldMkLst>
          <pc:docMk/>
          <pc:sldMk cId="307912876" sldId="658"/>
        </pc:sldMkLst>
      </pc:sldChg>
      <pc:sldChg chg="del">
        <pc:chgData name="考 张" userId="87b8017596393203" providerId="LiveId" clId="{21CF5537-8718-461C-AA93-7F8E3552AD9A}" dt="2024-04-23T12:38:33.950" v="31" actId="2696"/>
        <pc:sldMkLst>
          <pc:docMk/>
          <pc:sldMk cId="0" sldId="659"/>
        </pc:sldMkLst>
      </pc:sldChg>
      <pc:sldChg chg="del">
        <pc:chgData name="考 张" userId="87b8017596393203" providerId="LiveId" clId="{21CF5537-8718-461C-AA93-7F8E3552AD9A}" dt="2024-04-23T12:58:43.611" v="56" actId="2696"/>
        <pc:sldMkLst>
          <pc:docMk/>
          <pc:sldMk cId="0" sldId="660"/>
        </pc:sldMkLst>
      </pc:sldChg>
      <pc:sldChg chg="del">
        <pc:chgData name="考 张" userId="87b8017596393203" providerId="LiveId" clId="{21CF5537-8718-461C-AA93-7F8E3552AD9A}" dt="2024-04-23T12:38:03.575" v="29" actId="2696"/>
        <pc:sldMkLst>
          <pc:docMk/>
          <pc:sldMk cId="0" sldId="661"/>
        </pc:sldMkLst>
      </pc:sldChg>
      <pc:sldChg chg="del">
        <pc:chgData name="考 张" userId="87b8017596393203" providerId="LiveId" clId="{21CF5537-8718-461C-AA93-7F8E3552AD9A}" dt="2024-04-23T12:38:33.950" v="31" actId="2696"/>
        <pc:sldMkLst>
          <pc:docMk/>
          <pc:sldMk cId="0" sldId="662"/>
        </pc:sldMkLst>
      </pc:sldChg>
      <pc:sldChg chg="del">
        <pc:chgData name="考 张" userId="87b8017596393203" providerId="LiveId" clId="{21CF5537-8718-461C-AA93-7F8E3552AD9A}" dt="2024-04-23T12:38:33.950" v="31" actId="2696"/>
        <pc:sldMkLst>
          <pc:docMk/>
          <pc:sldMk cId="0" sldId="663"/>
        </pc:sldMkLst>
      </pc:sldChg>
      <pc:sldChg chg="del">
        <pc:chgData name="考 张" userId="87b8017596393203" providerId="LiveId" clId="{21CF5537-8718-461C-AA93-7F8E3552AD9A}" dt="2024-04-23T12:38:17.954" v="30" actId="2696"/>
        <pc:sldMkLst>
          <pc:docMk/>
          <pc:sldMk cId="0" sldId="664"/>
        </pc:sldMkLst>
      </pc:sldChg>
      <pc:sldChg chg="del">
        <pc:chgData name="考 张" userId="87b8017596393203" providerId="LiveId" clId="{21CF5537-8718-461C-AA93-7F8E3552AD9A}" dt="2024-04-23T12:58:43.611" v="56" actId="2696"/>
        <pc:sldMkLst>
          <pc:docMk/>
          <pc:sldMk cId="0" sldId="665"/>
        </pc:sldMkLst>
      </pc:sldChg>
      <pc:sldChg chg="del">
        <pc:chgData name="考 张" userId="87b8017596393203" providerId="LiveId" clId="{21CF5537-8718-461C-AA93-7F8E3552AD9A}" dt="2024-04-23T12:38:17.954" v="30" actId="2696"/>
        <pc:sldMkLst>
          <pc:docMk/>
          <pc:sldMk cId="0" sldId="666"/>
        </pc:sldMkLst>
      </pc:sldChg>
      <pc:sldChg chg="del">
        <pc:chgData name="考 张" userId="87b8017596393203" providerId="LiveId" clId="{21CF5537-8718-461C-AA93-7F8E3552AD9A}" dt="2024-04-23T12:58:43.611" v="56" actId="2696"/>
        <pc:sldMkLst>
          <pc:docMk/>
          <pc:sldMk cId="0" sldId="670"/>
        </pc:sldMkLst>
      </pc:sldChg>
      <pc:sldChg chg="modSp mod">
        <pc:chgData name="考 张" userId="87b8017596393203" providerId="LiveId" clId="{21CF5537-8718-461C-AA93-7F8E3552AD9A}" dt="2024-04-23T12:33:00.309" v="9"/>
        <pc:sldMkLst>
          <pc:docMk/>
          <pc:sldMk cId="0" sldId="675"/>
        </pc:sldMkLst>
        <pc:spChg chg="mod">
          <ac:chgData name="考 张" userId="87b8017596393203" providerId="LiveId" clId="{21CF5537-8718-461C-AA93-7F8E3552AD9A}" dt="2024-04-23T12:33:00.309" v="9"/>
          <ac:spMkLst>
            <pc:docMk/>
            <pc:sldMk cId="0" sldId="675"/>
            <ac:spMk id="3" creationId="{00000000-0000-0000-0000-000000000000}"/>
          </ac:spMkLst>
        </pc:spChg>
      </pc:sldChg>
      <pc:sldChg chg="del">
        <pc:chgData name="考 张" userId="87b8017596393203" providerId="LiveId" clId="{21CF5537-8718-461C-AA93-7F8E3552AD9A}" dt="2024-04-23T12:58:43.611" v="56" actId="2696"/>
        <pc:sldMkLst>
          <pc:docMk/>
          <pc:sldMk cId="1833918958" sldId="676"/>
        </pc:sldMkLst>
      </pc:sldChg>
      <pc:sldChg chg="del">
        <pc:chgData name="考 张" userId="87b8017596393203" providerId="LiveId" clId="{21CF5537-8718-461C-AA93-7F8E3552AD9A}" dt="2024-04-23T13:41:58.071" v="115" actId="2696"/>
        <pc:sldMkLst>
          <pc:docMk/>
          <pc:sldMk cId="2167316471" sldId="678"/>
        </pc:sldMkLst>
      </pc:sldChg>
      <pc:sldChg chg="del">
        <pc:chgData name="考 张" userId="87b8017596393203" providerId="LiveId" clId="{21CF5537-8718-461C-AA93-7F8E3552AD9A}" dt="2024-04-23T13:41:58.071" v="115" actId="2696"/>
        <pc:sldMkLst>
          <pc:docMk/>
          <pc:sldMk cId="3084616581" sldId="679"/>
        </pc:sldMkLst>
      </pc:sldChg>
      <pc:sldChg chg="del">
        <pc:chgData name="考 张" userId="87b8017596393203" providerId="LiveId" clId="{21CF5537-8718-461C-AA93-7F8E3552AD9A}" dt="2024-04-23T13:41:58.071" v="115" actId="2696"/>
        <pc:sldMkLst>
          <pc:docMk/>
          <pc:sldMk cId="707520466" sldId="680"/>
        </pc:sldMkLst>
      </pc:sldChg>
      <pc:sldChg chg="del">
        <pc:chgData name="考 张" userId="87b8017596393203" providerId="LiveId" clId="{21CF5537-8718-461C-AA93-7F8E3552AD9A}" dt="2024-04-23T13:44:04.991" v="125" actId="2696"/>
        <pc:sldMkLst>
          <pc:docMk/>
          <pc:sldMk cId="1379301724" sldId="681"/>
        </pc:sldMkLst>
      </pc:sldChg>
      <pc:sldChg chg="del">
        <pc:chgData name="考 张" userId="87b8017596393203" providerId="LiveId" clId="{21CF5537-8718-461C-AA93-7F8E3552AD9A}" dt="2024-04-23T12:51:50.825" v="48" actId="2696"/>
        <pc:sldMkLst>
          <pc:docMk/>
          <pc:sldMk cId="4144681006" sldId="681"/>
        </pc:sldMkLst>
      </pc:sldChg>
      <pc:sldChg chg="del">
        <pc:chgData name="考 张" userId="87b8017596393203" providerId="LiveId" clId="{21CF5537-8718-461C-AA93-7F8E3552AD9A}" dt="2024-04-23T13:44:47.010" v="128" actId="2696"/>
        <pc:sldMkLst>
          <pc:docMk/>
          <pc:sldMk cId="2667048431" sldId="685"/>
        </pc:sldMkLst>
      </pc:sldChg>
      <pc:sldChg chg="del">
        <pc:chgData name="考 张" userId="87b8017596393203" providerId="LiveId" clId="{21CF5537-8718-461C-AA93-7F8E3552AD9A}" dt="2024-04-23T13:44:47.010" v="128" actId="2696"/>
        <pc:sldMkLst>
          <pc:docMk/>
          <pc:sldMk cId="2344368605" sldId="686"/>
        </pc:sldMkLst>
      </pc:sldChg>
      <pc:sldChg chg="del">
        <pc:chgData name="考 张" userId="87b8017596393203" providerId="LiveId" clId="{21CF5537-8718-461C-AA93-7F8E3552AD9A}" dt="2024-04-23T12:58:43.611" v="56" actId="2696"/>
        <pc:sldMkLst>
          <pc:docMk/>
          <pc:sldMk cId="0" sldId="687"/>
        </pc:sldMkLst>
      </pc:sldChg>
      <pc:sldChg chg="del">
        <pc:chgData name="考 张" userId="87b8017596393203" providerId="LiveId" clId="{21CF5537-8718-461C-AA93-7F8E3552AD9A}" dt="2024-04-23T13:44:47.010" v="128" actId="2696"/>
        <pc:sldMkLst>
          <pc:docMk/>
          <pc:sldMk cId="161129261" sldId="687"/>
        </pc:sldMkLst>
      </pc:sldChg>
      <pc:sldChg chg="del">
        <pc:chgData name="考 张" userId="87b8017596393203" providerId="LiveId" clId="{21CF5537-8718-461C-AA93-7F8E3552AD9A}" dt="2024-04-23T12:50:47.206" v="43" actId="47"/>
        <pc:sldMkLst>
          <pc:docMk/>
          <pc:sldMk cId="3806255146" sldId="687"/>
        </pc:sldMkLst>
      </pc:sldChg>
      <pc:sldChg chg="del">
        <pc:chgData name="考 张" userId="87b8017596393203" providerId="LiveId" clId="{21CF5537-8718-461C-AA93-7F8E3552AD9A}" dt="2024-04-23T12:51:07.236" v="45" actId="47"/>
        <pc:sldMkLst>
          <pc:docMk/>
          <pc:sldMk cId="174589620" sldId="688"/>
        </pc:sldMkLst>
      </pc:sldChg>
      <pc:sldChg chg="del">
        <pc:chgData name="考 张" userId="87b8017596393203" providerId="LiveId" clId="{21CF5537-8718-461C-AA93-7F8E3552AD9A}" dt="2024-04-23T13:45:01.101" v="129" actId="2696"/>
        <pc:sldMkLst>
          <pc:docMk/>
          <pc:sldMk cId="3604524443" sldId="688"/>
        </pc:sldMkLst>
      </pc:sldChg>
      <pc:sldChg chg="del">
        <pc:chgData name="考 张" userId="87b8017596393203" providerId="LiveId" clId="{21CF5537-8718-461C-AA93-7F8E3552AD9A}" dt="2024-04-23T13:41:08.368" v="109" actId="2696"/>
        <pc:sldMkLst>
          <pc:docMk/>
          <pc:sldMk cId="3479572383" sldId="689"/>
        </pc:sldMkLst>
      </pc:sldChg>
      <pc:sldChg chg="del">
        <pc:chgData name="考 张" userId="87b8017596393203" providerId="LiveId" clId="{21CF5537-8718-461C-AA93-7F8E3552AD9A}" dt="2024-04-23T13:41:39.108" v="112" actId="2696"/>
        <pc:sldMkLst>
          <pc:docMk/>
          <pc:sldMk cId="4141980935" sldId="690"/>
        </pc:sldMkLst>
      </pc:sldChg>
      <pc:sldChg chg="del">
        <pc:chgData name="考 张" userId="87b8017596393203" providerId="LiveId" clId="{21CF5537-8718-461C-AA93-7F8E3552AD9A}" dt="2024-04-23T13:42:15.253" v="116" actId="2696"/>
        <pc:sldMkLst>
          <pc:docMk/>
          <pc:sldMk cId="645409141" sldId="692"/>
        </pc:sldMkLst>
      </pc:sldChg>
      <pc:sldChg chg="del">
        <pc:chgData name="考 张" userId="87b8017596393203" providerId="LiveId" clId="{21CF5537-8718-461C-AA93-7F8E3552AD9A}" dt="2024-04-23T13:42:15.253" v="116" actId="2696"/>
        <pc:sldMkLst>
          <pc:docMk/>
          <pc:sldMk cId="3639882047" sldId="693"/>
        </pc:sldMkLst>
      </pc:sldChg>
      <pc:sldChg chg="del">
        <pc:chgData name="考 张" userId="87b8017596393203" providerId="LiveId" clId="{21CF5537-8718-461C-AA93-7F8E3552AD9A}" dt="2024-04-23T13:43:13.637" v="120" actId="2696"/>
        <pc:sldMkLst>
          <pc:docMk/>
          <pc:sldMk cId="1194578679" sldId="696"/>
        </pc:sldMkLst>
      </pc:sldChg>
      <pc:sldChg chg="del">
        <pc:chgData name="考 张" userId="87b8017596393203" providerId="LiveId" clId="{21CF5537-8718-461C-AA93-7F8E3552AD9A}" dt="2024-04-23T13:43:48.206" v="123" actId="2696"/>
        <pc:sldMkLst>
          <pc:docMk/>
          <pc:sldMk cId="4205018175" sldId="697"/>
        </pc:sldMkLst>
      </pc:sldChg>
      <pc:sldChg chg="del">
        <pc:chgData name="考 张" userId="87b8017596393203" providerId="LiveId" clId="{21CF5537-8718-461C-AA93-7F8E3552AD9A}" dt="2024-04-23T13:43:48.206" v="123" actId="2696"/>
        <pc:sldMkLst>
          <pc:docMk/>
          <pc:sldMk cId="1032257452" sldId="699"/>
        </pc:sldMkLst>
      </pc:sldChg>
      <pc:sldChg chg="del">
        <pc:chgData name="考 张" userId="87b8017596393203" providerId="LiveId" clId="{21CF5537-8718-461C-AA93-7F8E3552AD9A}" dt="2024-04-23T13:44:37.707" v="127" actId="2696"/>
        <pc:sldMkLst>
          <pc:docMk/>
          <pc:sldMk cId="544862115" sldId="701"/>
        </pc:sldMkLst>
      </pc:sldChg>
      <pc:sldChg chg="del">
        <pc:chgData name="考 张" userId="87b8017596393203" providerId="LiveId" clId="{21CF5537-8718-461C-AA93-7F8E3552AD9A}" dt="2024-04-23T13:44:37.707" v="127" actId="2696"/>
        <pc:sldMkLst>
          <pc:docMk/>
          <pc:sldMk cId="2121882163" sldId="702"/>
        </pc:sldMkLst>
      </pc:sldChg>
      <pc:sldChg chg="del">
        <pc:chgData name="考 张" userId="87b8017596393203" providerId="LiveId" clId="{21CF5537-8718-461C-AA93-7F8E3552AD9A}" dt="2024-04-23T13:44:37.707" v="127" actId="2696"/>
        <pc:sldMkLst>
          <pc:docMk/>
          <pc:sldMk cId="3505854068" sldId="703"/>
        </pc:sldMkLst>
      </pc:sldChg>
      <pc:sldChg chg="del">
        <pc:chgData name="考 张" userId="87b8017596393203" providerId="LiveId" clId="{21CF5537-8718-461C-AA93-7F8E3552AD9A}" dt="2024-04-23T13:44:37.707" v="127" actId="2696"/>
        <pc:sldMkLst>
          <pc:docMk/>
          <pc:sldMk cId="759458663" sldId="704"/>
        </pc:sldMkLst>
      </pc:sldChg>
      <pc:sldChg chg="del">
        <pc:chgData name="考 张" userId="87b8017596393203" providerId="LiveId" clId="{21CF5537-8718-461C-AA93-7F8E3552AD9A}" dt="2024-04-23T12:59:20.621" v="59" actId="2696"/>
        <pc:sldMkLst>
          <pc:docMk/>
          <pc:sldMk cId="0" sldId="707"/>
        </pc:sldMkLst>
      </pc:sldChg>
      <pc:sldChg chg="del">
        <pc:chgData name="考 张" userId="87b8017596393203" providerId="LiveId" clId="{21CF5537-8718-461C-AA93-7F8E3552AD9A}" dt="2024-04-23T12:37:44.711" v="28" actId="2696"/>
        <pc:sldMkLst>
          <pc:docMk/>
          <pc:sldMk cId="356051885" sldId="707"/>
        </pc:sldMkLst>
      </pc:sldChg>
      <pc:sldChg chg="del">
        <pc:chgData name="考 张" userId="87b8017596393203" providerId="LiveId" clId="{21CF5537-8718-461C-AA93-7F8E3552AD9A}" dt="2024-04-23T13:45:20.022" v="131" actId="2696"/>
        <pc:sldMkLst>
          <pc:docMk/>
          <pc:sldMk cId="2647018161" sldId="707"/>
        </pc:sldMkLst>
      </pc:sldChg>
      <pc:sldChg chg="del">
        <pc:chgData name="考 张" userId="87b8017596393203" providerId="LiveId" clId="{21CF5537-8718-461C-AA93-7F8E3552AD9A}" dt="2024-04-23T13:44:37.707" v="127" actId="2696"/>
        <pc:sldMkLst>
          <pc:docMk/>
          <pc:sldMk cId="3747053082" sldId="708"/>
        </pc:sldMkLst>
      </pc:sldChg>
      <pc:sldChg chg="del">
        <pc:chgData name="考 张" userId="87b8017596393203" providerId="LiveId" clId="{21CF5537-8718-461C-AA93-7F8E3552AD9A}" dt="2024-04-23T12:38:17.954" v="30" actId="2696"/>
        <pc:sldMkLst>
          <pc:docMk/>
          <pc:sldMk cId="1770082536" sldId="711"/>
        </pc:sldMkLst>
      </pc:sldChg>
      <pc:sldChg chg="del">
        <pc:chgData name="考 张" userId="87b8017596393203" providerId="LiveId" clId="{21CF5537-8718-461C-AA93-7F8E3552AD9A}" dt="2024-04-23T12:38:17.954" v="30" actId="2696"/>
        <pc:sldMkLst>
          <pc:docMk/>
          <pc:sldMk cId="780430073" sldId="712"/>
        </pc:sldMkLst>
      </pc:sldChg>
      <pc:sldChg chg="del">
        <pc:chgData name="考 张" userId="87b8017596393203" providerId="LiveId" clId="{21CF5537-8718-461C-AA93-7F8E3552AD9A}" dt="2024-04-23T12:38:17.954" v="30" actId="2696"/>
        <pc:sldMkLst>
          <pc:docMk/>
          <pc:sldMk cId="4209879871" sldId="713"/>
        </pc:sldMkLst>
      </pc:sldChg>
      <pc:sldChg chg="del">
        <pc:chgData name="考 张" userId="87b8017596393203" providerId="LiveId" clId="{21CF5537-8718-461C-AA93-7F8E3552AD9A}" dt="2024-04-23T12:38:17.954" v="30" actId="2696"/>
        <pc:sldMkLst>
          <pc:docMk/>
          <pc:sldMk cId="372544592" sldId="714"/>
        </pc:sldMkLst>
      </pc:sldChg>
      <pc:sldChg chg="del">
        <pc:chgData name="考 张" userId="87b8017596393203" providerId="LiveId" clId="{21CF5537-8718-461C-AA93-7F8E3552AD9A}" dt="2024-04-23T12:38:17.954" v="30" actId="2696"/>
        <pc:sldMkLst>
          <pc:docMk/>
          <pc:sldMk cId="3673368587" sldId="715"/>
        </pc:sldMkLst>
      </pc:sldChg>
      <pc:sldChg chg="del">
        <pc:chgData name="考 张" userId="87b8017596393203" providerId="LiveId" clId="{21CF5537-8718-461C-AA93-7F8E3552AD9A}" dt="2024-04-23T12:38:17.954" v="30" actId="2696"/>
        <pc:sldMkLst>
          <pc:docMk/>
          <pc:sldMk cId="3018770789" sldId="716"/>
        </pc:sldMkLst>
      </pc:sldChg>
      <pc:sldChg chg="del">
        <pc:chgData name="考 张" userId="87b8017596393203" providerId="LiveId" clId="{21CF5537-8718-461C-AA93-7F8E3552AD9A}" dt="2024-04-23T12:38:17.954" v="30" actId="2696"/>
        <pc:sldMkLst>
          <pc:docMk/>
          <pc:sldMk cId="3355646336" sldId="718"/>
        </pc:sldMkLst>
      </pc:sldChg>
      <pc:sldChg chg="del">
        <pc:chgData name="考 张" userId="87b8017596393203" providerId="LiveId" clId="{21CF5537-8718-461C-AA93-7F8E3552AD9A}" dt="2024-04-23T12:38:17.954" v="30" actId="2696"/>
        <pc:sldMkLst>
          <pc:docMk/>
          <pc:sldMk cId="3554001279" sldId="719"/>
        </pc:sldMkLst>
      </pc:sldChg>
      <pc:sldChg chg="del">
        <pc:chgData name="考 张" userId="87b8017596393203" providerId="LiveId" clId="{21CF5537-8718-461C-AA93-7F8E3552AD9A}" dt="2024-04-23T12:51:25.312" v="46" actId="2696"/>
        <pc:sldMkLst>
          <pc:docMk/>
          <pc:sldMk cId="0" sldId="720"/>
        </pc:sldMkLst>
      </pc:sldChg>
      <pc:sldChg chg="del">
        <pc:chgData name="考 张" userId="87b8017596393203" providerId="LiveId" clId="{21CF5537-8718-461C-AA93-7F8E3552AD9A}" dt="2024-04-23T12:38:17.954" v="30" actId="2696"/>
        <pc:sldMkLst>
          <pc:docMk/>
          <pc:sldMk cId="1385996806" sldId="720"/>
        </pc:sldMkLst>
      </pc:sldChg>
      <pc:sldChg chg="del">
        <pc:chgData name="考 张" userId="87b8017596393203" providerId="LiveId" clId="{21CF5537-8718-461C-AA93-7F8E3552AD9A}" dt="2024-04-23T12:58:43.611" v="56" actId="2696"/>
        <pc:sldMkLst>
          <pc:docMk/>
          <pc:sldMk cId="0" sldId="721"/>
        </pc:sldMkLst>
      </pc:sldChg>
      <pc:sldChg chg="del">
        <pc:chgData name="考 张" userId="87b8017596393203" providerId="LiveId" clId="{21CF5537-8718-461C-AA93-7F8E3552AD9A}" dt="2024-04-23T12:58:43.611" v="56" actId="2696"/>
        <pc:sldMkLst>
          <pc:docMk/>
          <pc:sldMk cId="0" sldId="722"/>
        </pc:sldMkLst>
      </pc:sldChg>
      <pc:sldChg chg="del">
        <pc:chgData name="考 张" userId="87b8017596393203" providerId="LiveId" clId="{21CF5537-8718-461C-AA93-7F8E3552AD9A}" dt="2024-04-23T12:58:43.611" v="56" actId="2696"/>
        <pc:sldMkLst>
          <pc:docMk/>
          <pc:sldMk cId="0" sldId="723"/>
        </pc:sldMkLst>
      </pc:sldChg>
      <pc:sldChg chg="del">
        <pc:chgData name="考 张" userId="87b8017596393203" providerId="LiveId" clId="{21CF5537-8718-461C-AA93-7F8E3552AD9A}" dt="2024-04-23T12:51:25.312" v="46" actId="2696"/>
        <pc:sldMkLst>
          <pc:docMk/>
          <pc:sldMk cId="0" sldId="728"/>
        </pc:sldMkLst>
      </pc:sldChg>
      <pc:sldChg chg="del">
        <pc:chgData name="考 张" userId="87b8017596393203" providerId="LiveId" clId="{21CF5537-8718-461C-AA93-7F8E3552AD9A}" dt="2024-04-23T12:51:25.312" v="46" actId="2696"/>
        <pc:sldMkLst>
          <pc:docMk/>
          <pc:sldMk cId="0" sldId="731"/>
        </pc:sldMkLst>
      </pc:sldChg>
      <pc:sldChg chg="del">
        <pc:chgData name="考 张" userId="87b8017596393203" providerId="LiveId" clId="{21CF5537-8718-461C-AA93-7F8E3552AD9A}" dt="2024-04-23T12:51:25.312" v="46" actId="2696"/>
        <pc:sldMkLst>
          <pc:docMk/>
          <pc:sldMk cId="0" sldId="732"/>
        </pc:sldMkLst>
      </pc:sldChg>
      <pc:sldChg chg="del">
        <pc:chgData name="考 张" userId="87b8017596393203" providerId="LiveId" clId="{21CF5537-8718-461C-AA93-7F8E3552AD9A}" dt="2024-04-23T12:51:25.312" v="46" actId="2696"/>
        <pc:sldMkLst>
          <pc:docMk/>
          <pc:sldMk cId="0" sldId="733"/>
        </pc:sldMkLst>
      </pc:sldChg>
      <pc:sldChg chg="del">
        <pc:chgData name="考 张" userId="87b8017596393203" providerId="LiveId" clId="{21CF5537-8718-461C-AA93-7F8E3552AD9A}" dt="2024-04-23T12:51:25.312" v="46" actId="2696"/>
        <pc:sldMkLst>
          <pc:docMk/>
          <pc:sldMk cId="0" sldId="734"/>
        </pc:sldMkLst>
      </pc:sldChg>
      <pc:sldChg chg="del">
        <pc:chgData name="考 张" userId="87b8017596393203" providerId="LiveId" clId="{21CF5537-8718-461C-AA93-7F8E3552AD9A}" dt="2024-04-23T12:51:25.312" v="46" actId="2696"/>
        <pc:sldMkLst>
          <pc:docMk/>
          <pc:sldMk cId="0" sldId="735"/>
        </pc:sldMkLst>
      </pc:sldChg>
      <pc:sldChg chg="del">
        <pc:chgData name="考 张" userId="87b8017596393203" providerId="LiveId" clId="{21CF5537-8718-461C-AA93-7F8E3552AD9A}" dt="2024-04-23T12:58:56.307" v="57" actId="2696"/>
        <pc:sldMkLst>
          <pc:docMk/>
          <pc:sldMk cId="0" sldId="737"/>
        </pc:sldMkLst>
      </pc:sldChg>
      <pc:sldChg chg="del">
        <pc:chgData name="考 张" userId="87b8017596393203" providerId="LiveId" clId="{21CF5537-8718-461C-AA93-7F8E3552AD9A}" dt="2024-04-23T12:51:25.312" v="46" actId="2696"/>
        <pc:sldMkLst>
          <pc:docMk/>
          <pc:sldMk cId="0" sldId="738"/>
        </pc:sldMkLst>
      </pc:sldChg>
      <pc:sldChg chg="del">
        <pc:chgData name="考 张" userId="87b8017596393203" providerId="LiveId" clId="{21CF5537-8718-461C-AA93-7F8E3552AD9A}" dt="2024-04-23T12:51:25.312" v="46" actId="2696"/>
        <pc:sldMkLst>
          <pc:docMk/>
          <pc:sldMk cId="0" sldId="740"/>
        </pc:sldMkLst>
      </pc:sldChg>
      <pc:sldChg chg="del">
        <pc:chgData name="考 张" userId="87b8017596393203" providerId="LiveId" clId="{21CF5537-8718-461C-AA93-7F8E3552AD9A}" dt="2024-04-23T12:51:25.312" v="46" actId="2696"/>
        <pc:sldMkLst>
          <pc:docMk/>
          <pc:sldMk cId="0" sldId="741"/>
        </pc:sldMkLst>
      </pc:sldChg>
      <pc:sldChg chg="del">
        <pc:chgData name="考 张" userId="87b8017596393203" providerId="LiveId" clId="{21CF5537-8718-461C-AA93-7F8E3552AD9A}" dt="2024-04-23T12:51:25.312" v="46" actId="2696"/>
        <pc:sldMkLst>
          <pc:docMk/>
          <pc:sldMk cId="0" sldId="742"/>
        </pc:sldMkLst>
      </pc:sldChg>
      <pc:sldChg chg="del">
        <pc:chgData name="考 张" userId="87b8017596393203" providerId="LiveId" clId="{21CF5537-8718-461C-AA93-7F8E3552AD9A}" dt="2024-04-23T12:51:25.312" v="46" actId="2696"/>
        <pc:sldMkLst>
          <pc:docMk/>
          <pc:sldMk cId="0" sldId="743"/>
        </pc:sldMkLst>
      </pc:sldChg>
      <pc:sldChg chg="del">
        <pc:chgData name="考 张" userId="87b8017596393203" providerId="LiveId" clId="{21CF5537-8718-461C-AA93-7F8E3552AD9A}" dt="2024-04-23T12:51:25.312" v="46" actId="2696"/>
        <pc:sldMkLst>
          <pc:docMk/>
          <pc:sldMk cId="0" sldId="744"/>
        </pc:sldMkLst>
      </pc:sldChg>
      <pc:sldChg chg="del">
        <pc:chgData name="考 张" userId="87b8017596393203" providerId="LiveId" clId="{21CF5537-8718-461C-AA93-7F8E3552AD9A}" dt="2024-04-23T12:51:25.312" v="46" actId="2696"/>
        <pc:sldMkLst>
          <pc:docMk/>
          <pc:sldMk cId="0" sldId="745"/>
        </pc:sldMkLst>
      </pc:sldChg>
      <pc:sldChg chg="del">
        <pc:chgData name="考 张" userId="87b8017596393203" providerId="LiveId" clId="{21CF5537-8718-461C-AA93-7F8E3552AD9A}" dt="2024-04-23T12:58:56.307" v="57" actId="2696"/>
        <pc:sldMkLst>
          <pc:docMk/>
          <pc:sldMk cId="0" sldId="746"/>
        </pc:sldMkLst>
      </pc:sldChg>
      <pc:sldChg chg="del">
        <pc:chgData name="考 张" userId="87b8017596393203" providerId="LiveId" clId="{21CF5537-8718-461C-AA93-7F8E3552AD9A}" dt="2024-04-23T12:51:25.312" v="46" actId="2696"/>
        <pc:sldMkLst>
          <pc:docMk/>
          <pc:sldMk cId="0" sldId="747"/>
        </pc:sldMkLst>
      </pc:sldChg>
      <pc:sldChg chg="del">
        <pc:chgData name="考 张" userId="87b8017596393203" providerId="LiveId" clId="{21CF5537-8718-461C-AA93-7F8E3552AD9A}" dt="2024-04-23T12:51:25.312" v="46" actId="2696"/>
        <pc:sldMkLst>
          <pc:docMk/>
          <pc:sldMk cId="0" sldId="748"/>
        </pc:sldMkLst>
      </pc:sldChg>
      <pc:sldChg chg="del">
        <pc:chgData name="考 张" userId="87b8017596393203" providerId="LiveId" clId="{21CF5537-8718-461C-AA93-7F8E3552AD9A}" dt="2024-04-23T12:51:25.312" v="46" actId="2696"/>
        <pc:sldMkLst>
          <pc:docMk/>
          <pc:sldMk cId="0" sldId="749"/>
        </pc:sldMkLst>
      </pc:sldChg>
      <pc:sldChg chg="del">
        <pc:chgData name="考 张" userId="87b8017596393203" providerId="LiveId" clId="{21CF5537-8718-461C-AA93-7F8E3552AD9A}" dt="2024-04-23T12:51:25.312" v="46" actId="2696"/>
        <pc:sldMkLst>
          <pc:docMk/>
          <pc:sldMk cId="0" sldId="750"/>
        </pc:sldMkLst>
      </pc:sldChg>
      <pc:sldChg chg="del">
        <pc:chgData name="考 张" userId="87b8017596393203" providerId="LiveId" clId="{21CF5537-8718-461C-AA93-7F8E3552AD9A}" dt="2024-04-23T12:51:25.312" v="46" actId="2696"/>
        <pc:sldMkLst>
          <pc:docMk/>
          <pc:sldMk cId="0" sldId="753"/>
        </pc:sldMkLst>
      </pc:sldChg>
      <pc:sldChg chg="del">
        <pc:chgData name="考 张" userId="87b8017596393203" providerId="LiveId" clId="{21CF5537-8718-461C-AA93-7F8E3552AD9A}" dt="2024-04-23T12:51:25.312" v="46" actId="2696"/>
        <pc:sldMkLst>
          <pc:docMk/>
          <pc:sldMk cId="0" sldId="755"/>
        </pc:sldMkLst>
      </pc:sldChg>
      <pc:sldChg chg="del">
        <pc:chgData name="考 张" userId="87b8017596393203" providerId="LiveId" clId="{21CF5537-8718-461C-AA93-7F8E3552AD9A}" dt="2024-04-23T12:51:25.312" v="46" actId="2696"/>
        <pc:sldMkLst>
          <pc:docMk/>
          <pc:sldMk cId="0" sldId="756"/>
        </pc:sldMkLst>
      </pc:sldChg>
      <pc:sldChg chg="del">
        <pc:chgData name="考 张" userId="87b8017596393203" providerId="LiveId" clId="{21CF5537-8718-461C-AA93-7F8E3552AD9A}" dt="2024-04-23T12:51:25.312" v="46" actId="2696"/>
        <pc:sldMkLst>
          <pc:docMk/>
          <pc:sldMk cId="0" sldId="757"/>
        </pc:sldMkLst>
      </pc:sldChg>
      <pc:sldChg chg="del">
        <pc:chgData name="考 张" userId="87b8017596393203" providerId="LiveId" clId="{21CF5537-8718-461C-AA93-7F8E3552AD9A}" dt="2024-04-23T12:51:25.312" v="46" actId="2696"/>
        <pc:sldMkLst>
          <pc:docMk/>
          <pc:sldMk cId="0" sldId="758"/>
        </pc:sldMkLst>
      </pc:sldChg>
      <pc:sldChg chg="del">
        <pc:chgData name="考 张" userId="87b8017596393203" providerId="LiveId" clId="{21CF5537-8718-461C-AA93-7F8E3552AD9A}" dt="2024-04-23T12:51:29.153" v="47" actId="2696"/>
        <pc:sldMkLst>
          <pc:docMk/>
          <pc:sldMk cId="0" sldId="761"/>
        </pc:sldMkLst>
      </pc:sldChg>
      <pc:sldChg chg="del">
        <pc:chgData name="考 张" userId="87b8017596393203" providerId="LiveId" clId="{21CF5537-8718-461C-AA93-7F8E3552AD9A}" dt="2024-04-23T12:52:47.968" v="52" actId="2696"/>
        <pc:sldMkLst>
          <pc:docMk/>
          <pc:sldMk cId="0" sldId="762"/>
        </pc:sldMkLst>
      </pc:sldChg>
      <pc:sldChg chg="del">
        <pc:chgData name="考 张" userId="87b8017596393203" providerId="LiveId" clId="{21CF5537-8718-461C-AA93-7F8E3552AD9A}" dt="2024-04-23T12:52:18.528" v="49" actId="2696"/>
        <pc:sldMkLst>
          <pc:docMk/>
          <pc:sldMk cId="0" sldId="764"/>
        </pc:sldMkLst>
      </pc:sldChg>
      <pc:sldChg chg="del">
        <pc:chgData name="考 张" userId="87b8017596393203" providerId="LiveId" clId="{21CF5537-8718-461C-AA93-7F8E3552AD9A}" dt="2024-04-23T12:33:31.155" v="11" actId="47"/>
        <pc:sldMkLst>
          <pc:docMk/>
          <pc:sldMk cId="1088197007" sldId="764"/>
        </pc:sldMkLst>
      </pc:sldChg>
      <pc:sldChg chg="del">
        <pc:chgData name="考 张" userId="87b8017596393203" providerId="LiveId" clId="{21CF5537-8718-461C-AA93-7F8E3552AD9A}" dt="2024-04-23T12:51:25.312" v="46" actId="2696"/>
        <pc:sldMkLst>
          <pc:docMk/>
          <pc:sldMk cId="0" sldId="765"/>
        </pc:sldMkLst>
      </pc:sldChg>
      <pc:sldChg chg="del">
        <pc:chgData name="考 张" userId="87b8017596393203" providerId="LiveId" clId="{21CF5537-8718-461C-AA93-7F8E3552AD9A}" dt="2024-04-23T12:33:31.155" v="11" actId="47"/>
        <pc:sldMkLst>
          <pc:docMk/>
          <pc:sldMk cId="3070734795" sldId="765"/>
        </pc:sldMkLst>
      </pc:sldChg>
      <pc:sldChg chg="del">
        <pc:chgData name="考 张" userId="87b8017596393203" providerId="LiveId" clId="{21CF5537-8718-461C-AA93-7F8E3552AD9A}" dt="2024-04-23T12:33:31.155" v="11" actId="47"/>
        <pc:sldMkLst>
          <pc:docMk/>
          <pc:sldMk cId="2117992756" sldId="766"/>
        </pc:sldMkLst>
      </pc:sldChg>
      <pc:sldChg chg="del">
        <pc:chgData name="考 张" userId="87b8017596393203" providerId="LiveId" clId="{21CF5537-8718-461C-AA93-7F8E3552AD9A}" dt="2024-04-23T12:37:09.119" v="27" actId="2696"/>
        <pc:sldMkLst>
          <pc:docMk/>
          <pc:sldMk cId="451843826" sldId="767"/>
        </pc:sldMkLst>
      </pc:sldChg>
      <pc:sldChg chg="del">
        <pc:chgData name="考 张" userId="87b8017596393203" providerId="LiveId" clId="{21CF5537-8718-461C-AA93-7F8E3552AD9A}" dt="2024-04-23T12:58:43.611" v="56" actId="2696"/>
        <pc:sldMkLst>
          <pc:docMk/>
          <pc:sldMk cId="228380080" sldId="774"/>
        </pc:sldMkLst>
      </pc:sldChg>
      <pc:sldChg chg="del">
        <pc:chgData name="考 张" userId="87b8017596393203" providerId="LiveId" clId="{21CF5537-8718-461C-AA93-7F8E3552AD9A}" dt="2024-04-23T12:58:43.611" v="56" actId="2696"/>
        <pc:sldMkLst>
          <pc:docMk/>
          <pc:sldMk cId="3834796026" sldId="777"/>
        </pc:sldMkLst>
      </pc:sldChg>
      <pc:sldChg chg="del">
        <pc:chgData name="考 张" userId="87b8017596393203" providerId="LiveId" clId="{21CF5537-8718-461C-AA93-7F8E3552AD9A}" dt="2024-04-23T12:37:09.119" v="27" actId="2696"/>
        <pc:sldMkLst>
          <pc:docMk/>
          <pc:sldMk cId="597767551" sldId="780"/>
        </pc:sldMkLst>
      </pc:sldChg>
      <pc:sldChg chg="del">
        <pc:chgData name="考 张" userId="87b8017596393203" providerId="LiveId" clId="{21CF5537-8718-461C-AA93-7F8E3552AD9A}" dt="2024-04-23T12:58:43.611" v="56" actId="2696"/>
        <pc:sldMkLst>
          <pc:docMk/>
          <pc:sldMk cId="4182302305" sldId="781"/>
        </pc:sldMkLst>
      </pc:sldChg>
      <pc:sldChg chg="del">
        <pc:chgData name="考 张" userId="87b8017596393203" providerId="LiveId" clId="{21CF5537-8718-461C-AA93-7F8E3552AD9A}" dt="2024-04-23T12:58:43.611" v="56" actId="2696"/>
        <pc:sldMkLst>
          <pc:docMk/>
          <pc:sldMk cId="1737053347" sldId="784"/>
        </pc:sldMkLst>
      </pc:sldChg>
      <pc:sldChg chg="del">
        <pc:chgData name="考 张" userId="87b8017596393203" providerId="LiveId" clId="{21CF5537-8718-461C-AA93-7F8E3552AD9A}" dt="2024-04-23T12:38:17.954" v="30" actId="2696"/>
        <pc:sldMkLst>
          <pc:docMk/>
          <pc:sldMk cId="2901632674" sldId="784"/>
        </pc:sldMkLst>
      </pc:sldChg>
      <pc:sldChg chg="del">
        <pc:chgData name="考 张" userId="87b8017596393203" providerId="LiveId" clId="{21CF5537-8718-461C-AA93-7F8E3552AD9A}" dt="2024-04-23T12:38:17.954" v="30" actId="2696"/>
        <pc:sldMkLst>
          <pc:docMk/>
          <pc:sldMk cId="3099570005" sldId="785"/>
        </pc:sldMkLst>
      </pc:sldChg>
      <pc:sldChg chg="del">
        <pc:chgData name="考 张" userId="87b8017596393203" providerId="LiveId" clId="{21CF5537-8718-461C-AA93-7F8E3552AD9A}" dt="2024-04-23T12:52:18.528" v="49" actId="2696"/>
        <pc:sldMkLst>
          <pc:docMk/>
          <pc:sldMk cId="0" sldId="791"/>
        </pc:sldMkLst>
      </pc:sldChg>
      <pc:sldChg chg="del">
        <pc:chgData name="考 张" userId="87b8017596393203" providerId="LiveId" clId="{21CF5537-8718-461C-AA93-7F8E3552AD9A}" dt="2024-04-23T12:52:18.528" v="49" actId="2696"/>
        <pc:sldMkLst>
          <pc:docMk/>
          <pc:sldMk cId="0" sldId="793"/>
        </pc:sldMkLst>
      </pc:sldChg>
      <pc:sldChg chg="del">
        <pc:chgData name="考 张" userId="87b8017596393203" providerId="LiveId" clId="{21CF5537-8718-461C-AA93-7F8E3552AD9A}" dt="2024-04-23T12:52:18.528" v="49" actId="2696"/>
        <pc:sldMkLst>
          <pc:docMk/>
          <pc:sldMk cId="0" sldId="794"/>
        </pc:sldMkLst>
      </pc:sldChg>
      <pc:sldChg chg="del">
        <pc:chgData name="考 张" userId="87b8017596393203" providerId="LiveId" clId="{21CF5537-8718-461C-AA93-7F8E3552AD9A}" dt="2024-04-23T12:52:18.528" v="49" actId="2696"/>
        <pc:sldMkLst>
          <pc:docMk/>
          <pc:sldMk cId="0" sldId="795"/>
        </pc:sldMkLst>
      </pc:sldChg>
      <pc:sldChg chg="del">
        <pc:chgData name="考 张" userId="87b8017596393203" providerId="LiveId" clId="{21CF5537-8718-461C-AA93-7F8E3552AD9A}" dt="2024-04-23T12:52:18.528" v="49" actId="2696"/>
        <pc:sldMkLst>
          <pc:docMk/>
          <pc:sldMk cId="0" sldId="796"/>
        </pc:sldMkLst>
      </pc:sldChg>
      <pc:sldChg chg="del">
        <pc:chgData name="考 张" userId="87b8017596393203" providerId="LiveId" clId="{21CF5537-8718-461C-AA93-7F8E3552AD9A}" dt="2024-04-23T12:52:18.528" v="49" actId="2696"/>
        <pc:sldMkLst>
          <pc:docMk/>
          <pc:sldMk cId="0" sldId="797"/>
        </pc:sldMkLst>
      </pc:sldChg>
      <pc:sldChg chg="del">
        <pc:chgData name="考 张" userId="87b8017596393203" providerId="LiveId" clId="{21CF5537-8718-461C-AA93-7F8E3552AD9A}" dt="2024-04-23T12:52:18.528" v="49" actId="2696"/>
        <pc:sldMkLst>
          <pc:docMk/>
          <pc:sldMk cId="0" sldId="798"/>
        </pc:sldMkLst>
      </pc:sldChg>
      <pc:sldChg chg="del">
        <pc:chgData name="考 张" userId="87b8017596393203" providerId="LiveId" clId="{21CF5537-8718-461C-AA93-7F8E3552AD9A}" dt="2024-04-23T12:53:16.203" v="54" actId="2696"/>
        <pc:sldMkLst>
          <pc:docMk/>
          <pc:sldMk cId="0" sldId="800"/>
        </pc:sldMkLst>
      </pc:sldChg>
      <pc:sldChg chg="del">
        <pc:chgData name="考 张" userId="87b8017596393203" providerId="LiveId" clId="{21CF5537-8718-461C-AA93-7F8E3552AD9A}" dt="2024-04-23T12:53:16.203" v="54" actId="2696"/>
        <pc:sldMkLst>
          <pc:docMk/>
          <pc:sldMk cId="0" sldId="801"/>
        </pc:sldMkLst>
      </pc:sldChg>
      <pc:sldChg chg="del">
        <pc:chgData name="考 张" userId="87b8017596393203" providerId="LiveId" clId="{21CF5537-8718-461C-AA93-7F8E3552AD9A}" dt="2024-04-23T12:53:16.203" v="54" actId="2696"/>
        <pc:sldMkLst>
          <pc:docMk/>
          <pc:sldMk cId="0" sldId="802"/>
        </pc:sldMkLst>
      </pc:sldChg>
      <pc:sldChg chg="del">
        <pc:chgData name="考 张" userId="87b8017596393203" providerId="LiveId" clId="{21CF5537-8718-461C-AA93-7F8E3552AD9A}" dt="2024-04-23T12:53:16.203" v="54" actId="2696"/>
        <pc:sldMkLst>
          <pc:docMk/>
          <pc:sldMk cId="0" sldId="803"/>
        </pc:sldMkLst>
      </pc:sldChg>
      <pc:sldChg chg="del">
        <pc:chgData name="考 张" userId="87b8017596393203" providerId="LiveId" clId="{21CF5537-8718-461C-AA93-7F8E3552AD9A}" dt="2024-04-23T12:53:16.203" v="54" actId="2696"/>
        <pc:sldMkLst>
          <pc:docMk/>
          <pc:sldMk cId="0" sldId="804"/>
        </pc:sldMkLst>
      </pc:sldChg>
      <pc:sldChg chg="del">
        <pc:chgData name="考 张" userId="87b8017596393203" providerId="LiveId" clId="{21CF5537-8718-461C-AA93-7F8E3552AD9A}" dt="2024-04-23T12:53:26.564" v="55" actId="2696"/>
        <pc:sldMkLst>
          <pc:docMk/>
          <pc:sldMk cId="2067734460" sldId="805"/>
        </pc:sldMkLst>
      </pc:sldChg>
      <pc:sldChg chg="del">
        <pc:chgData name="考 张" userId="87b8017596393203" providerId="LiveId" clId="{21CF5537-8718-461C-AA93-7F8E3552AD9A}" dt="2024-04-23T12:53:16.203" v="54" actId="2696"/>
        <pc:sldMkLst>
          <pc:docMk/>
          <pc:sldMk cId="0" sldId="806"/>
        </pc:sldMkLst>
      </pc:sldChg>
      <pc:sldChg chg="del">
        <pc:chgData name="考 张" userId="87b8017596393203" providerId="LiveId" clId="{21CF5537-8718-461C-AA93-7F8E3552AD9A}" dt="2024-04-23T12:53:16.203" v="54" actId="2696"/>
        <pc:sldMkLst>
          <pc:docMk/>
          <pc:sldMk cId="0" sldId="807"/>
        </pc:sldMkLst>
      </pc:sldChg>
      <pc:sldChg chg="del">
        <pc:chgData name="考 张" userId="87b8017596393203" providerId="LiveId" clId="{21CF5537-8718-461C-AA93-7F8E3552AD9A}" dt="2024-04-23T12:53:16.203" v="54" actId="2696"/>
        <pc:sldMkLst>
          <pc:docMk/>
          <pc:sldMk cId="0" sldId="808"/>
        </pc:sldMkLst>
      </pc:sldChg>
      <pc:sldChg chg="del">
        <pc:chgData name="考 张" userId="87b8017596393203" providerId="LiveId" clId="{21CF5537-8718-461C-AA93-7F8E3552AD9A}" dt="2024-04-23T12:53:16.203" v="54" actId="2696"/>
        <pc:sldMkLst>
          <pc:docMk/>
          <pc:sldMk cId="0" sldId="809"/>
        </pc:sldMkLst>
      </pc:sldChg>
      <pc:sldChg chg="del">
        <pc:chgData name="考 张" userId="87b8017596393203" providerId="LiveId" clId="{21CF5537-8718-461C-AA93-7F8E3552AD9A}" dt="2024-04-23T12:53:26.564" v="55" actId="2696"/>
        <pc:sldMkLst>
          <pc:docMk/>
          <pc:sldMk cId="0" sldId="811"/>
        </pc:sldMkLst>
      </pc:sldChg>
      <pc:sldChg chg="del">
        <pc:chgData name="考 张" userId="87b8017596393203" providerId="LiveId" clId="{21CF5537-8718-461C-AA93-7F8E3552AD9A}" dt="2024-04-23T12:53:26.564" v="55" actId="2696"/>
        <pc:sldMkLst>
          <pc:docMk/>
          <pc:sldMk cId="0" sldId="812"/>
        </pc:sldMkLst>
      </pc:sldChg>
      <pc:sldChg chg="del">
        <pc:chgData name="考 张" userId="87b8017596393203" providerId="LiveId" clId="{21CF5537-8718-461C-AA93-7F8E3552AD9A}" dt="2024-04-23T12:53:26.564" v="55" actId="2696"/>
        <pc:sldMkLst>
          <pc:docMk/>
          <pc:sldMk cId="0" sldId="813"/>
        </pc:sldMkLst>
      </pc:sldChg>
      <pc:sldChg chg="del">
        <pc:chgData name="考 张" userId="87b8017596393203" providerId="LiveId" clId="{21CF5537-8718-461C-AA93-7F8E3552AD9A}" dt="2024-04-23T12:51:25.312" v="46" actId="2696"/>
        <pc:sldMkLst>
          <pc:docMk/>
          <pc:sldMk cId="4159371451" sldId="815"/>
        </pc:sldMkLst>
      </pc:sldChg>
      <pc:sldChg chg="del">
        <pc:chgData name="考 张" userId="87b8017596393203" providerId="LiveId" clId="{21CF5537-8718-461C-AA93-7F8E3552AD9A}" dt="2024-04-23T12:53:26.564" v="55" actId="2696"/>
        <pc:sldMkLst>
          <pc:docMk/>
          <pc:sldMk cId="2132534820" sldId="843"/>
        </pc:sldMkLst>
      </pc:sldChg>
      <pc:sldChg chg="del">
        <pc:chgData name="考 张" userId="87b8017596393203" providerId="LiveId" clId="{21CF5537-8718-461C-AA93-7F8E3552AD9A}" dt="2024-04-23T12:53:26.564" v="55" actId="2696"/>
        <pc:sldMkLst>
          <pc:docMk/>
          <pc:sldMk cId="3834335000" sldId="844"/>
        </pc:sldMkLst>
      </pc:sldChg>
      <pc:sldChg chg="del">
        <pc:chgData name="考 张" userId="87b8017596393203" providerId="LiveId" clId="{21CF5537-8718-461C-AA93-7F8E3552AD9A}" dt="2024-04-23T12:34:27.824" v="17" actId="2696"/>
        <pc:sldMkLst>
          <pc:docMk/>
          <pc:sldMk cId="2218605067" sldId="850"/>
        </pc:sldMkLst>
      </pc:sldChg>
      <pc:sldChg chg="del">
        <pc:chgData name="考 张" userId="87b8017596393203" providerId="LiveId" clId="{21CF5537-8718-461C-AA93-7F8E3552AD9A}" dt="2024-04-23T12:38:17.954" v="30" actId="2696"/>
        <pc:sldMkLst>
          <pc:docMk/>
          <pc:sldMk cId="1037888156" sldId="853"/>
        </pc:sldMkLst>
      </pc:sldChg>
      <pc:sldChg chg="del">
        <pc:chgData name="考 张" userId="87b8017596393203" providerId="LiveId" clId="{21CF5537-8718-461C-AA93-7F8E3552AD9A}" dt="2024-04-23T12:38:17.954" v="30" actId="2696"/>
        <pc:sldMkLst>
          <pc:docMk/>
          <pc:sldMk cId="2280760323" sldId="854"/>
        </pc:sldMkLst>
      </pc:sldChg>
      <pc:sldChg chg="del">
        <pc:chgData name="考 张" userId="87b8017596393203" providerId="LiveId" clId="{21CF5537-8718-461C-AA93-7F8E3552AD9A}" dt="2024-04-23T12:38:17.954" v="30" actId="2696"/>
        <pc:sldMkLst>
          <pc:docMk/>
          <pc:sldMk cId="1567234478" sldId="855"/>
        </pc:sldMkLst>
      </pc:sldChg>
      <pc:sldChg chg="del">
        <pc:chgData name="考 张" userId="87b8017596393203" providerId="LiveId" clId="{21CF5537-8718-461C-AA93-7F8E3552AD9A}" dt="2024-04-23T12:38:17.954" v="30" actId="2696"/>
        <pc:sldMkLst>
          <pc:docMk/>
          <pc:sldMk cId="3807832396" sldId="856"/>
        </pc:sldMkLst>
      </pc:sldChg>
      <pc:sldChg chg="del">
        <pc:chgData name="考 张" userId="87b8017596393203" providerId="LiveId" clId="{21CF5537-8718-461C-AA93-7F8E3552AD9A}" dt="2024-04-23T12:38:17.954" v="30" actId="2696"/>
        <pc:sldMkLst>
          <pc:docMk/>
          <pc:sldMk cId="2735975517" sldId="857"/>
        </pc:sldMkLst>
      </pc:sldChg>
      <pc:sldChg chg="addSp delSp modSp mod">
        <pc:chgData name="考 张" userId="87b8017596393203" providerId="LiveId" clId="{21CF5537-8718-461C-AA93-7F8E3552AD9A}" dt="2024-04-23T13:11:50.738" v="93" actId="403"/>
        <pc:sldMkLst>
          <pc:docMk/>
          <pc:sldMk cId="0" sldId="874"/>
        </pc:sldMkLst>
        <pc:spChg chg="add del mod">
          <ac:chgData name="考 张" userId="87b8017596393203" providerId="LiveId" clId="{21CF5537-8718-461C-AA93-7F8E3552AD9A}" dt="2024-04-23T13:11:16.432" v="81" actId="22"/>
          <ac:spMkLst>
            <pc:docMk/>
            <pc:sldMk cId="0" sldId="874"/>
            <ac:spMk id="4" creationId="{84761E56-F86D-9CD6-F3BD-B975D180D20D}"/>
          </ac:spMkLst>
        </pc:spChg>
        <pc:spChg chg="add del mod">
          <ac:chgData name="考 张" userId="87b8017596393203" providerId="LiveId" clId="{21CF5537-8718-461C-AA93-7F8E3552AD9A}" dt="2024-04-23T13:11:40.219" v="86" actId="478"/>
          <ac:spMkLst>
            <pc:docMk/>
            <pc:sldMk cId="0" sldId="874"/>
            <ac:spMk id="19" creationId="{890780D5-EE69-A536-95F6-103C1E701AA0}"/>
          </ac:spMkLst>
        </pc:spChg>
        <pc:spChg chg="add mod">
          <ac:chgData name="考 张" userId="87b8017596393203" providerId="LiveId" clId="{21CF5537-8718-461C-AA93-7F8E3552AD9A}" dt="2024-04-23T13:11:50.738" v="93" actId="403"/>
          <ac:spMkLst>
            <pc:docMk/>
            <pc:sldMk cId="0" sldId="874"/>
            <ac:spMk id="21" creationId="{B333E541-D94C-FA1D-DE72-FFB50C940405}"/>
          </ac:spMkLst>
        </pc:spChg>
      </pc:sldChg>
      <pc:sldChg chg="del">
        <pc:chgData name="考 张" userId="87b8017596393203" providerId="LiveId" clId="{21CF5537-8718-461C-AA93-7F8E3552AD9A}" dt="2024-04-23T12:58:43.611" v="56" actId="2696"/>
        <pc:sldMkLst>
          <pc:docMk/>
          <pc:sldMk cId="933273800" sldId="874"/>
        </pc:sldMkLst>
      </pc:sldChg>
      <pc:sldChg chg="del">
        <pc:chgData name="考 张" userId="87b8017596393203" providerId="LiveId" clId="{21CF5537-8718-461C-AA93-7F8E3552AD9A}" dt="2024-04-23T12:34:35.828" v="18" actId="2696"/>
        <pc:sldMkLst>
          <pc:docMk/>
          <pc:sldMk cId="2785243143" sldId="874"/>
        </pc:sldMkLst>
      </pc:sldChg>
      <pc:sldChg chg="del">
        <pc:chgData name="考 张" userId="87b8017596393203" providerId="LiveId" clId="{21CF5537-8718-461C-AA93-7F8E3552AD9A}" dt="2024-04-23T13:12:03.743" v="94" actId="2696"/>
        <pc:sldMkLst>
          <pc:docMk/>
          <pc:sldMk cId="0" sldId="875"/>
        </pc:sldMkLst>
      </pc:sldChg>
      <pc:sldChg chg="del">
        <pc:chgData name="考 张" userId="87b8017596393203" providerId="LiveId" clId="{21CF5537-8718-461C-AA93-7F8E3552AD9A}" dt="2024-04-23T12:34:35.828" v="18" actId="2696"/>
        <pc:sldMkLst>
          <pc:docMk/>
          <pc:sldMk cId="3976205565" sldId="875"/>
        </pc:sldMkLst>
      </pc:sldChg>
      <pc:sldChg chg="del">
        <pc:chgData name="考 张" userId="87b8017596393203" providerId="LiveId" clId="{21CF5537-8718-461C-AA93-7F8E3552AD9A}" dt="2024-04-23T12:58:43.611" v="56" actId="2696"/>
        <pc:sldMkLst>
          <pc:docMk/>
          <pc:sldMk cId="3987162355" sldId="875"/>
        </pc:sldMkLst>
      </pc:sldChg>
      <pc:sldChg chg="del">
        <pc:chgData name="考 张" userId="87b8017596393203" providerId="LiveId" clId="{21CF5537-8718-461C-AA93-7F8E3552AD9A}" dt="2024-04-23T13:12:03.743" v="94" actId="2696"/>
        <pc:sldMkLst>
          <pc:docMk/>
          <pc:sldMk cId="0" sldId="876"/>
        </pc:sldMkLst>
      </pc:sldChg>
      <pc:sldChg chg="del">
        <pc:chgData name="考 张" userId="87b8017596393203" providerId="LiveId" clId="{21CF5537-8718-461C-AA93-7F8E3552AD9A}" dt="2024-04-23T12:34:35.828" v="18" actId="2696"/>
        <pc:sldMkLst>
          <pc:docMk/>
          <pc:sldMk cId="2126278005" sldId="876"/>
        </pc:sldMkLst>
      </pc:sldChg>
      <pc:sldChg chg="del">
        <pc:chgData name="考 张" userId="87b8017596393203" providerId="LiveId" clId="{21CF5537-8718-461C-AA93-7F8E3552AD9A}" dt="2024-04-23T12:34:35.828" v="18" actId="2696"/>
        <pc:sldMkLst>
          <pc:docMk/>
          <pc:sldMk cId="944134786" sldId="877"/>
        </pc:sldMkLst>
      </pc:sldChg>
      <pc:sldChg chg="del">
        <pc:chgData name="考 张" userId="87b8017596393203" providerId="LiveId" clId="{21CF5537-8718-461C-AA93-7F8E3552AD9A}" dt="2024-04-23T12:58:43.611" v="56" actId="2696"/>
        <pc:sldMkLst>
          <pc:docMk/>
          <pc:sldMk cId="2790899919" sldId="877"/>
        </pc:sldMkLst>
      </pc:sldChg>
      <pc:sldChg chg="modSp mod ord">
        <pc:chgData name="考 张" userId="87b8017596393203" providerId="LiveId" clId="{21CF5537-8718-461C-AA93-7F8E3552AD9A}" dt="2024-04-23T12:35:41.412" v="26"/>
        <pc:sldMkLst>
          <pc:docMk/>
          <pc:sldMk cId="1266985622" sldId="881"/>
        </pc:sldMkLst>
        <pc:spChg chg="mod">
          <ac:chgData name="考 张" userId="87b8017596393203" providerId="LiveId" clId="{21CF5537-8718-461C-AA93-7F8E3552AD9A}" dt="2024-04-23T12:35:41.412" v="26"/>
          <ac:spMkLst>
            <pc:docMk/>
            <pc:sldMk cId="1266985622" sldId="881"/>
            <ac:spMk id="2" creationId="{00000000-0000-0000-0000-000000000000}"/>
          </ac:spMkLst>
        </pc:spChg>
      </pc:sldChg>
      <pc:sldChg chg="ord">
        <pc:chgData name="考 张" userId="87b8017596393203" providerId="LiveId" clId="{21CF5537-8718-461C-AA93-7F8E3552AD9A}" dt="2024-04-23T12:35:20.408" v="24"/>
        <pc:sldMkLst>
          <pc:docMk/>
          <pc:sldMk cId="2651263883" sldId="882"/>
        </pc:sldMkLst>
      </pc:sldChg>
      <pc:sldChg chg="del">
        <pc:chgData name="考 张" userId="87b8017596393203" providerId="LiveId" clId="{21CF5537-8718-461C-AA93-7F8E3552AD9A}" dt="2024-04-23T12:58:43.611" v="56" actId="2696"/>
        <pc:sldMkLst>
          <pc:docMk/>
          <pc:sldMk cId="1719310503" sldId="883"/>
        </pc:sldMkLst>
      </pc:sldChg>
      <pc:sldChg chg="del">
        <pc:chgData name="考 张" userId="87b8017596393203" providerId="LiveId" clId="{21CF5537-8718-461C-AA93-7F8E3552AD9A}" dt="2024-04-23T12:37:09.119" v="27" actId="2696"/>
        <pc:sldMkLst>
          <pc:docMk/>
          <pc:sldMk cId="3098677315" sldId="883"/>
        </pc:sldMkLst>
      </pc:sldChg>
      <pc:sldChg chg="del">
        <pc:chgData name="考 张" userId="87b8017596393203" providerId="LiveId" clId="{21CF5537-8718-461C-AA93-7F8E3552AD9A}" dt="2024-04-23T12:33:19.958" v="10" actId="47"/>
        <pc:sldMkLst>
          <pc:docMk/>
          <pc:sldMk cId="347708960" sldId="885"/>
        </pc:sldMkLst>
      </pc:sldChg>
      <pc:sldChg chg="del">
        <pc:chgData name="考 张" userId="87b8017596393203" providerId="LiveId" clId="{21CF5537-8718-461C-AA93-7F8E3552AD9A}" dt="2024-04-23T12:58:43.611" v="56" actId="2696"/>
        <pc:sldMkLst>
          <pc:docMk/>
          <pc:sldMk cId="890560424" sldId="885"/>
        </pc:sldMkLst>
      </pc:sldChg>
      <pc:sldChg chg="del">
        <pc:chgData name="考 张" userId="87b8017596393203" providerId="LiveId" clId="{21CF5537-8718-461C-AA93-7F8E3552AD9A}" dt="2024-04-23T12:58:43.611" v="56" actId="2696"/>
        <pc:sldMkLst>
          <pc:docMk/>
          <pc:sldMk cId="0" sldId="888"/>
        </pc:sldMkLst>
      </pc:sldChg>
      <pc:sldChg chg="del">
        <pc:chgData name="考 张" userId="87b8017596393203" providerId="LiveId" clId="{21CF5537-8718-461C-AA93-7F8E3552AD9A}" dt="2024-04-23T12:33:41.344" v="12" actId="2696"/>
        <pc:sldMkLst>
          <pc:docMk/>
          <pc:sldMk cId="313985932" sldId="888"/>
        </pc:sldMkLst>
      </pc:sldChg>
      <pc:sldChg chg="del">
        <pc:chgData name="考 张" userId="87b8017596393203" providerId="LiveId" clId="{21CF5537-8718-461C-AA93-7F8E3552AD9A}" dt="2024-04-23T12:58:56.307" v="57" actId="2696"/>
        <pc:sldMkLst>
          <pc:docMk/>
          <pc:sldMk cId="0" sldId="891"/>
        </pc:sldMkLst>
      </pc:sldChg>
      <pc:sldChg chg="del">
        <pc:chgData name="考 张" userId="87b8017596393203" providerId="LiveId" clId="{21CF5537-8718-461C-AA93-7F8E3552AD9A}" dt="2024-04-23T13:00:27.705" v="65" actId="2696"/>
        <pc:sldMkLst>
          <pc:docMk/>
          <pc:sldMk cId="0" sldId="896"/>
        </pc:sldMkLst>
      </pc:sldChg>
      <pc:sldChg chg="del">
        <pc:chgData name="考 张" userId="87b8017596393203" providerId="LiveId" clId="{21CF5537-8718-461C-AA93-7F8E3552AD9A}" dt="2024-04-23T13:00:22.747" v="64" actId="2696"/>
        <pc:sldMkLst>
          <pc:docMk/>
          <pc:sldMk cId="0" sldId="898"/>
        </pc:sldMkLst>
      </pc:sldChg>
      <pc:sldChg chg="del">
        <pc:chgData name="考 张" userId="87b8017596393203" providerId="LiveId" clId="{21CF5537-8718-461C-AA93-7F8E3552AD9A}" dt="2024-04-23T13:00:22.747" v="64" actId="2696"/>
        <pc:sldMkLst>
          <pc:docMk/>
          <pc:sldMk cId="0" sldId="899"/>
        </pc:sldMkLst>
      </pc:sldChg>
      <pc:sldChg chg="del">
        <pc:chgData name="考 张" userId="87b8017596393203" providerId="LiveId" clId="{21CF5537-8718-461C-AA93-7F8E3552AD9A}" dt="2024-04-23T13:00:22.747" v="64" actId="2696"/>
        <pc:sldMkLst>
          <pc:docMk/>
          <pc:sldMk cId="0" sldId="900"/>
        </pc:sldMkLst>
      </pc:sldChg>
      <pc:sldChg chg="del">
        <pc:chgData name="考 张" userId="87b8017596393203" providerId="LiveId" clId="{21CF5537-8718-461C-AA93-7F8E3552AD9A}" dt="2024-04-23T12:34:15.382" v="16" actId="2696"/>
        <pc:sldMkLst>
          <pc:docMk/>
          <pc:sldMk cId="1906175225" sldId="901"/>
        </pc:sldMkLst>
      </pc:sldChg>
      <pc:sldChg chg="del">
        <pc:chgData name="考 张" userId="87b8017596393203" providerId="LiveId" clId="{21CF5537-8718-461C-AA93-7F8E3552AD9A}" dt="2024-04-23T12:59:51.906" v="61" actId="2696"/>
        <pc:sldMkLst>
          <pc:docMk/>
          <pc:sldMk cId="0" sldId="905"/>
        </pc:sldMkLst>
      </pc:sldChg>
      <pc:sldChg chg="del">
        <pc:chgData name="考 张" userId="87b8017596393203" providerId="LiveId" clId="{21CF5537-8718-461C-AA93-7F8E3552AD9A}" dt="2024-04-23T12:59:51.906" v="61" actId="2696"/>
        <pc:sldMkLst>
          <pc:docMk/>
          <pc:sldMk cId="0" sldId="906"/>
        </pc:sldMkLst>
      </pc:sldChg>
      <pc:sldChg chg="del">
        <pc:chgData name="考 张" userId="87b8017596393203" providerId="LiveId" clId="{21CF5537-8718-461C-AA93-7F8E3552AD9A}" dt="2024-04-23T12:58:56.307" v="57" actId="2696"/>
        <pc:sldMkLst>
          <pc:docMk/>
          <pc:sldMk cId="0" sldId="907"/>
        </pc:sldMkLst>
      </pc:sldChg>
      <pc:sldChg chg="del">
        <pc:chgData name="考 张" userId="87b8017596393203" providerId="LiveId" clId="{21CF5537-8718-461C-AA93-7F8E3552AD9A}" dt="2024-04-23T12:52:18.528" v="49" actId="2696"/>
        <pc:sldMkLst>
          <pc:docMk/>
          <pc:sldMk cId="4103021658" sldId="907"/>
        </pc:sldMkLst>
      </pc:sldChg>
      <pc:sldChg chg="del">
        <pc:chgData name="考 张" userId="87b8017596393203" providerId="LiveId" clId="{21CF5537-8718-461C-AA93-7F8E3552AD9A}" dt="2024-04-23T12:51:25.312" v="46" actId="2696"/>
        <pc:sldMkLst>
          <pc:docMk/>
          <pc:sldMk cId="2713190059" sldId="912"/>
        </pc:sldMkLst>
      </pc:sldChg>
      <pc:sldChg chg="del">
        <pc:chgData name="考 张" userId="87b8017596393203" providerId="LiveId" clId="{21CF5537-8718-461C-AA93-7F8E3552AD9A}" dt="2024-04-23T12:59:27.167" v="60" actId="2696"/>
        <pc:sldMkLst>
          <pc:docMk/>
          <pc:sldMk cId="0" sldId="914"/>
        </pc:sldMkLst>
      </pc:sldChg>
      <pc:sldChg chg="del">
        <pc:chgData name="考 张" userId="87b8017596393203" providerId="LiveId" clId="{21CF5537-8718-461C-AA93-7F8E3552AD9A}" dt="2024-04-23T12:51:25.312" v="46" actId="2696"/>
        <pc:sldMkLst>
          <pc:docMk/>
          <pc:sldMk cId="4228077391" sldId="916"/>
        </pc:sldMkLst>
      </pc:sldChg>
      <pc:sldChg chg="del">
        <pc:chgData name="考 张" userId="87b8017596393203" providerId="LiveId" clId="{21CF5537-8718-461C-AA93-7F8E3552AD9A}" dt="2024-04-23T12:51:25.312" v="46" actId="2696"/>
        <pc:sldMkLst>
          <pc:docMk/>
          <pc:sldMk cId="705408565" sldId="917"/>
        </pc:sldMkLst>
      </pc:sldChg>
      <pc:sldChg chg="del">
        <pc:chgData name="考 张" userId="87b8017596393203" providerId="LiveId" clId="{21CF5537-8718-461C-AA93-7F8E3552AD9A}" dt="2024-04-23T13:00:03.166" v="63" actId="2696"/>
        <pc:sldMkLst>
          <pc:docMk/>
          <pc:sldMk cId="0" sldId="918"/>
        </pc:sldMkLst>
      </pc:sldChg>
      <pc:sldChg chg="del">
        <pc:chgData name="考 张" userId="87b8017596393203" providerId="LiveId" clId="{21CF5537-8718-461C-AA93-7F8E3552AD9A}" dt="2024-04-23T12:51:25.312" v="46" actId="2696"/>
        <pc:sldMkLst>
          <pc:docMk/>
          <pc:sldMk cId="2489491548" sldId="918"/>
        </pc:sldMkLst>
      </pc:sldChg>
      <pc:sldChg chg="del">
        <pc:chgData name="考 张" userId="87b8017596393203" providerId="LiveId" clId="{21CF5537-8718-461C-AA93-7F8E3552AD9A}" dt="2024-04-23T12:51:25.312" v="46" actId="2696"/>
        <pc:sldMkLst>
          <pc:docMk/>
          <pc:sldMk cId="1711418273" sldId="919"/>
        </pc:sldMkLst>
      </pc:sldChg>
      <pc:sldChg chg="del">
        <pc:chgData name="考 张" userId="87b8017596393203" providerId="LiveId" clId="{21CF5537-8718-461C-AA93-7F8E3552AD9A}" dt="2024-04-23T12:59:27.167" v="60" actId="2696"/>
        <pc:sldMkLst>
          <pc:docMk/>
          <pc:sldMk cId="0" sldId="920"/>
        </pc:sldMkLst>
      </pc:sldChg>
      <pc:sldChg chg="del">
        <pc:chgData name="考 张" userId="87b8017596393203" providerId="LiveId" clId="{21CF5537-8718-461C-AA93-7F8E3552AD9A}" dt="2024-04-23T12:51:25.312" v="46" actId="2696"/>
        <pc:sldMkLst>
          <pc:docMk/>
          <pc:sldMk cId="2070268728" sldId="920"/>
        </pc:sldMkLst>
      </pc:sldChg>
      <pc:sldChg chg="del">
        <pc:chgData name="考 张" userId="87b8017596393203" providerId="LiveId" clId="{21CF5537-8718-461C-AA93-7F8E3552AD9A}" dt="2024-04-23T12:58:56.307" v="57" actId="2696"/>
        <pc:sldMkLst>
          <pc:docMk/>
          <pc:sldMk cId="2616309653" sldId="921"/>
        </pc:sldMkLst>
      </pc:sldChg>
      <pc:sldChg chg="del">
        <pc:chgData name="考 张" userId="87b8017596393203" providerId="LiveId" clId="{21CF5537-8718-461C-AA93-7F8E3552AD9A}" dt="2024-04-23T12:51:25.312" v="46" actId="2696"/>
        <pc:sldMkLst>
          <pc:docMk/>
          <pc:sldMk cId="2741110632" sldId="921"/>
        </pc:sldMkLst>
      </pc:sldChg>
      <pc:sldChg chg="del">
        <pc:chgData name="考 张" userId="87b8017596393203" providerId="LiveId" clId="{21CF5537-8718-461C-AA93-7F8E3552AD9A}" dt="2024-04-23T13:12:20.847" v="95" actId="2696"/>
        <pc:sldMkLst>
          <pc:docMk/>
          <pc:sldMk cId="0" sldId="922"/>
        </pc:sldMkLst>
      </pc:sldChg>
      <pc:sldChg chg="del">
        <pc:chgData name="考 张" userId="87b8017596393203" providerId="LiveId" clId="{21CF5537-8718-461C-AA93-7F8E3552AD9A}" dt="2024-04-23T12:59:06.144" v="58" actId="2696"/>
        <pc:sldMkLst>
          <pc:docMk/>
          <pc:sldMk cId="114611583" sldId="922"/>
        </pc:sldMkLst>
      </pc:sldChg>
      <pc:sldChg chg="del">
        <pc:chgData name="考 张" userId="87b8017596393203" providerId="LiveId" clId="{21CF5537-8718-461C-AA93-7F8E3552AD9A}" dt="2024-04-23T12:51:25.312" v="46" actId="2696"/>
        <pc:sldMkLst>
          <pc:docMk/>
          <pc:sldMk cId="165274119" sldId="922"/>
        </pc:sldMkLst>
      </pc:sldChg>
      <pc:sldChg chg="del">
        <pc:chgData name="考 张" userId="87b8017596393203" providerId="LiveId" clId="{21CF5537-8718-461C-AA93-7F8E3552AD9A}" dt="2024-04-23T13:12:20.847" v="95" actId="2696"/>
        <pc:sldMkLst>
          <pc:docMk/>
          <pc:sldMk cId="0" sldId="923"/>
        </pc:sldMkLst>
      </pc:sldChg>
      <pc:sldChg chg="del">
        <pc:chgData name="考 张" userId="87b8017596393203" providerId="LiveId" clId="{21CF5537-8718-461C-AA93-7F8E3552AD9A}" dt="2024-04-23T12:51:25.312" v="46" actId="2696"/>
        <pc:sldMkLst>
          <pc:docMk/>
          <pc:sldMk cId="2878889192" sldId="923"/>
        </pc:sldMkLst>
      </pc:sldChg>
      <pc:sldChg chg="del">
        <pc:chgData name="考 张" userId="87b8017596393203" providerId="LiveId" clId="{21CF5537-8718-461C-AA93-7F8E3552AD9A}" dt="2024-04-23T13:12:20.847" v="95" actId="2696"/>
        <pc:sldMkLst>
          <pc:docMk/>
          <pc:sldMk cId="0" sldId="924"/>
        </pc:sldMkLst>
      </pc:sldChg>
      <pc:sldChg chg="del">
        <pc:chgData name="考 张" userId="87b8017596393203" providerId="LiveId" clId="{21CF5537-8718-461C-AA93-7F8E3552AD9A}" dt="2024-04-23T12:58:56.307" v="57" actId="2696"/>
        <pc:sldMkLst>
          <pc:docMk/>
          <pc:sldMk cId="883585334" sldId="924"/>
        </pc:sldMkLst>
      </pc:sldChg>
      <pc:sldChg chg="del">
        <pc:chgData name="考 张" userId="87b8017596393203" providerId="LiveId" clId="{21CF5537-8718-461C-AA93-7F8E3552AD9A}" dt="2024-04-23T12:52:18.528" v="49" actId="2696"/>
        <pc:sldMkLst>
          <pc:docMk/>
          <pc:sldMk cId="3400149683" sldId="924"/>
        </pc:sldMkLst>
      </pc:sldChg>
      <pc:sldChg chg="del">
        <pc:chgData name="考 张" userId="87b8017596393203" providerId="LiveId" clId="{21CF5537-8718-461C-AA93-7F8E3552AD9A}" dt="2024-04-23T13:12:20.847" v="95" actId="2696"/>
        <pc:sldMkLst>
          <pc:docMk/>
          <pc:sldMk cId="0" sldId="925"/>
        </pc:sldMkLst>
      </pc:sldChg>
      <pc:sldChg chg="del">
        <pc:chgData name="考 张" userId="87b8017596393203" providerId="LiveId" clId="{21CF5537-8718-461C-AA93-7F8E3552AD9A}" dt="2024-04-23T12:59:59.457" v="62" actId="2696"/>
        <pc:sldMkLst>
          <pc:docMk/>
          <pc:sldMk cId="3747055423" sldId="925"/>
        </pc:sldMkLst>
      </pc:sldChg>
      <pc:sldChg chg="del">
        <pc:chgData name="考 张" userId="87b8017596393203" providerId="LiveId" clId="{21CF5537-8718-461C-AA93-7F8E3552AD9A}" dt="2024-04-23T13:12:20.847" v="95" actId="2696"/>
        <pc:sldMkLst>
          <pc:docMk/>
          <pc:sldMk cId="0" sldId="927"/>
        </pc:sldMkLst>
      </pc:sldChg>
      <pc:sldChg chg="del">
        <pc:chgData name="考 张" userId="87b8017596393203" providerId="LiveId" clId="{21CF5537-8718-461C-AA93-7F8E3552AD9A}" dt="2024-04-23T13:12:20.847" v="95" actId="2696"/>
        <pc:sldMkLst>
          <pc:docMk/>
          <pc:sldMk cId="0" sldId="928"/>
        </pc:sldMkLst>
      </pc:sldChg>
      <pc:sldChg chg="modSp mod">
        <pc:chgData name="考 张" userId="87b8017596393203" providerId="LiveId" clId="{21CF5537-8718-461C-AA93-7F8E3552AD9A}" dt="2024-04-23T13:09:22.095" v="77" actId="1076"/>
        <pc:sldMkLst>
          <pc:docMk/>
          <pc:sldMk cId="0" sldId="929"/>
        </pc:sldMkLst>
        <pc:picChg chg="mod">
          <ac:chgData name="考 张" userId="87b8017596393203" providerId="LiveId" clId="{21CF5537-8718-461C-AA93-7F8E3552AD9A}" dt="2024-04-23T13:09:22.095" v="77" actId="1076"/>
          <ac:picMkLst>
            <pc:docMk/>
            <pc:sldMk cId="0" sldId="929"/>
            <ac:picMk id="7" creationId="{00000000-0000-0000-0000-000000000000}"/>
          </ac:picMkLst>
        </pc:picChg>
      </pc:sldChg>
      <pc:sldChg chg="del">
        <pc:chgData name="考 张" userId="87b8017596393203" providerId="LiveId" clId="{21CF5537-8718-461C-AA93-7F8E3552AD9A}" dt="2024-04-23T13:12:20.847" v="95" actId="2696"/>
        <pc:sldMkLst>
          <pc:docMk/>
          <pc:sldMk cId="0" sldId="931"/>
        </pc:sldMkLst>
      </pc:sldChg>
      <pc:sldChg chg="del">
        <pc:chgData name="考 张" userId="87b8017596393203" providerId="LiveId" clId="{21CF5537-8718-461C-AA93-7F8E3552AD9A}" dt="2024-04-23T12:37:44.711" v="28" actId="2696"/>
        <pc:sldMkLst>
          <pc:docMk/>
          <pc:sldMk cId="2814801786" sldId="931"/>
        </pc:sldMkLst>
      </pc:sldChg>
      <pc:sldChg chg="del">
        <pc:chgData name="考 张" userId="87b8017596393203" providerId="LiveId" clId="{21CF5537-8718-461C-AA93-7F8E3552AD9A}" dt="2024-04-23T12:38:17.954" v="30" actId="2696"/>
        <pc:sldMkLst>
          <pc:docMk/>
          <pc:sldMk cId="1143703225" sldId="932"/>
        </pc:sldMkLst>
      </pc:sldChg>
      <pc:sldChg chg="del">
        <pc:chgData name="考 张" userId="87b8017596393203" providerId="LiveId" clId="{21CF5537-8718-461C-AA93-7F8E3552AD9A}" dt="2024-04-23T13:12:20.847" v="95" actId="2696"/>
        <pc:sldMkLst>
          <pc:docMk/>
          <pc:sldMk cId="0" sldId="933"/>
        </pc:sldMkLst>
      </pc:sldChg>
      <pc:sldChg chg="del">
        <pc:chgData name="考 张" userId="87b8017596393203" providerId="LiveId" clId="{21CF5537-8718-461C-AA93-7F8E3552AD9A}" dt="2024-04-23T12:38:17.954" v="30" actId="2696"/>
        <pc:sldMkLst>
          <pc:docMk/>
          <pc:sldMk cId="1253628405" sldId="933"/>
        </pc:sldMkLst>
      </pc:sldChg>
      <pc:sldChg chg="del">
        <pc:chgData name="考 张" userId="87b8017596393203" providerId="LiveId" clId="{21CF5537-8718-461C-AA93-7F8E3552AD9A}" dt="2024-04-23T12:38:17.954" v="30" actId="2696"/>
        <pc:sldMkLst>
          <pc:docMk/>
          <pc:sldMk cId="2339545648" sldId="934"/>
        </pc:sldMkLst>
      </pc:sldChg>
      <pc:sldChg chg="del">
        <pc:chgData name="考 张" userId="87b8017596393203" providerId="LiveId" clId="{21CF5537-8718-461C-AA93-7F8E3552AD9A}" dt="2024-04-23T12:38:17.954" v="30" actId="2696"/>
        <pc:sldMkLst>
          <pc:docMk/>
          <pc:sldMk cId="3200742914" sldId="935"/>
        </pc:sldMkLst>
      </pc:sldChg>
      <pc:sldChg chg="del">
        <pc:chgData name="考 张" userId="87b8017596393203" providerId="LiveId" clId="{21CF5537-8718-461C-AA93-7F8E3552AD9A}" dt="2024-04-23T12:38:17.954" v="30" actId="2696"/>
        <pc:sldMkLst>
          <pc:docMk/>
          <pc:sldMk cId="1285862847" sldId="936"/>
        </pc:sldMkLst>
      </pc:sldChg>
      <pc:sldChg chg="del">
        <pc:chgData name="考 张" userId="87b8017596393203" providerId="LiveId" clId="{21CF5537-8718-461C-AA93-7F8E3552AD9A}" dt="2024-04-23T12:38:17.954" v="30" actId="2696"/>
        <pc:sldMkLst>
          <pc:docMk/>
          <pc:sldMk cId="305630434" sldId="937"/>
        </pc:sldMkLst>
      </pc:sldChg>
      <pc:sldChg chg="del">
        <pc:chgData name="考 张" userId="87b8017596393203" providerId="LiveId" clId="{21CF5537-8718-461C-AA93-7F8E3552AD9A}" dt="2024-04-23T12:38:17.954" v="30" actId="2696"/>
        <pc:sldMkLst>
          <pc:docMk/>
          <pc:sldMk cId="3963464287" sldId="938"/>
        </pc:sldMkLst>
      </pc:sldChg>
      <pc:sldChg chg="del">
        <pc:chgData name="考 张" userId="87b8017596393203" providerId="LiveId" clId="{21CF5537-8718-461C-AA93-7F8E3552AD9A}" dt="2024-04-23T12:38:17.954" v="30" actId="2696"/>
        <pc:sldMkLst>
          <pc:docMk/>
          <pc:sldMk cId="3061056035" sldId="939"/>
        </pc:sldMkLst>
      </pc:sldChg>
      <pc:sldChg chg="del">
        <pc:chgData name="考 张" userId="87b8017596393203" providerId="LiveId" clId="{21CF5537-8718-461C-AA93-7F8E3552AD9A}" dt="2024-04-23T12:38:17.954" v="30" actId="2696"/>
        <pc:sldMkLst>
          <pc:docMk/>
          <pc:sldMk cId="1693694014" sldId="940"/>
        </pc:sldMkLst>
      </pc:sldChg>
      <pc:sldChg chg="add">
        <pc:chgData name="考 张" userId="87b8017596393203" providerId="LiveId" clId="{21CF5537-8718-461C-AA93-7F8E3552AD9A}" dt="2024-04-23T12:35:25.753" v="25"/>
        <pc:sldMkLst>
          <pc:docMk/>
          <pc:sldMk cId="1109507969" sldId="941"/>
        </pc:sldMkLst>
      </pc:sldChg>
      <pc:sldChg chg="modSp mod">
        <pc:chgData name="考 张" userId="87b8017596393203" providerId="LiveId" clId="{21CF5537-8718-461C-AA93-7F8E3552AD9A}" dt="2024-04-23T12:48:43.815" v="39"/>
        <pc:sldMkLst>
          <pc:docMk/>
          <pc:sldMk cId="0" sldId="942"/>
        </pc:sldMkLst>
        <pc:spChg chg="mod">
          <ac:chgData name="考 张" userId="87b8017596393203" providerId="LiveId" clId="{21CF5537-8718-461C-AA93-7F8E3552AD9A}" dt="2024-04-23T12:48:43.815" v="39"/>
          <ac:spMkLst>
            <pc:docMk/>
            <pc:sldMk cId="0" sldId="942"/>
            <ac:spMk id="3" creationId="{00000000-0000-0000-0000-000000000000}"/>
          </ac:spMkLst>
        </pc:spChg>
      </pc:sldChg>
      <pc:sldChg chg="del">
        <pc:chgData name="考 张" userId="87b8017596393203" providerId="LiveId" clId="{21CF5537-8718-461C-AA93-7F8E3552AD9A}" dt="2024-04-23T12:50:34.917" v="42" actId="2696"/>
        <pc:sldMkLst>
          <pc:docMk/>
          <pc:sldMk cId="0" sldId="943"/>
        </pc:sldMkLst>
      </pc:sldChg>
      <pc:sldChg chg="del">
        <pc:chgData name="考 张" userId="87b8017596393203" providerId="LiveId" clId="{21CF5537-8718-461C-AA93-7F8E3552AD9A}" dt="2024-04-23T12:51:25.312" v="46" actId="2696"/>
        <pc:sldMkLst>
          <pc:docMk/>
          <pc:sldMk cId="0" sldId="944"/>
        </pc:sldMkLst>
      </pc:sldChg>
      <pc:sldChg chg="del">
        <pc:chgData name="考 张" userId="87b8017596393203" providerId="LiveId" clId="{21CF5537-8718-461C-AA93-7F8E3552AD9A}" dt="2024-04-23T12:51:25.312" v="46" actId="2696"/>
        <pc:sldMkLst>
          <pc:docMk/>
          <pc:sldMk cId="0" sldId="945"/>
        </pc:sldMkLst>
      </pc:sldChg>
      <pc:sldChg chg="del">
        <pc:chgData name="考 张" userId="87b8017596393203" providerId="LiveId" clId="{21CF5537-8718-461C-AA93-7F8E3552AD9A}" dt="2024-04-23T12:51:25.312" v="46" actId="2696"/>
        <pc:sldMkLst>
          <pc:docMk/>
          <pc:sldMk cId="0" sldId="946"/>
        </pc:sldMkLst>
      </pc:sldChg>
      <pc:sldChg chg="del">
        <pc:chgData name="考 张" userId="87b8017596393203" providerId="LiveId" clId="{21CF5537-8718-461C-AA93-7F8E3552AD9A}" dt="2024-04-23T12:51:25.312" v="46" actId="2696"/>
        <pc:sldMkLst>
          <pc:docMk/>
          <pc:sldMk cId="0" sldId="947"/>
        </pc:sldMkLst>
      </pc:sldChg>
      <pc:sldChg chg="del">
        <pc:chgData name="考 张" userId="87b8017596393203" providerId="LiveId" clId="{21CF5537-8718-461C-AA93-7F8E3552AD9A}" dt="2024-04-23T12:51:25.312" v="46" actId="2696"/>
        <pc:sldMkLst>
          <pc:docMk/>
          <pc:sldMk cId="0" sldId="948"/>
        </pc:sldMkLst>
      </pc:sldChg>
      <pc:sldChg chg="del">
        <pc:chgData name="考 张" userId="87b8017596393203" providerId="LiveId" clId="{21CF5537-8718-461C-AA93-7F8E3552AD9A}" dt="2024-04-23T13:12:31.194" v="96" actId="2696"/>
        <pc:sldMkLst>
          <pc:docMk/>
          <pc:sldMk cId="0" sldId="953"/>
        </pc:sldMkLst>
      </pc:sldChg>
      <pc:sldChg chg="del">
        <pc:chgData name="考 张" userId="87b8017596393203" providerId="LiveId" clId="{21CF5537-8718-461C-AA93-7F8E3552AD9A}" dt="2024-04-23T13:12:31.194" v="96" actId="2696"/>
        <pc:sldMkLst>
          <pc:docMk/>
          <pc:sldMk cId="0" sldId="954"/>
        </pc:sldMkLst>
      </pc:sldChg>
      <pc:sldChg chg="del">
        <pc:chgData name="考 张" userId="87b8017596393203" providerId="LiveId" clId="{21CF5537-8718-461C-AA93-7F8E3552AD9A}" dt="2024-04-23T13:12:31.194" v="96" actId="2696"/>
        <pc:sldMkLst>
          <pc:docMk/>
          <pc:sldMk cId="0" sldId="955"/>
        </pc:sldMkLst>
      </pc:sldChg>
      <pc:sldChg chg="del">
        <pc:chgData name="考 张" userId="87b8017596393203" providerId="LiveId" clId="{21CF5537-8718-461C-AA93-7F8E3552AD9A}" dt="2024-04-23T13:12:31.194" v="96" actId="2696"/>
        <pc:sldMkLst>
          <pc:docMk/>
          <pc:sldMk cId="0" sldId="956"/>
        </pc:sldMkLst>
      </pc:sldChg>
      <pc:sldChg chg="del">
        <pc:chgData name="考 张" userId="87b8017596393203" providerId="LiveId" clId="{21CF5537-8718-461C-AA93-7F8E3552AD9A}" dt="2024-04-23T13:12:31.194" v="96" actId="2696"/>
        <pc:sldMkLst>
          <pc:docMk/>
          <pc:sldMk cId="0" sldId="957"/>
        </pc:sldMkLst>
      </pc:sldChg>
      <pc:sldChg chg="del">
        <pc:chgData name="考 张" userId="87b8017596393203" providerId="LiveId" clId="{21CF5537-8718-461C-AA93-7F8E3552AD9A}" dt="2024-04-23T13:12:40.573" v="97" actId="2696"/>
        <pc:sldMkLst>
          <pc:docMk/>
          <pc:sldMk cId="0" sldId="964"/>
        </pc:sldMkLst>
      </pc:sldChg>
      <pc:sldChg chg="del">
        <pc:chgData name="考 张" userId="87b8017596393203" providerId="LiveId" clId="{21CF5537-8718-461C-AA93-7F8E3552AD9A}" dt="2024-04-23T13:12:40.573" v="97" actId="2696"/>
        <pc:sldMkLst>
          <pc:docMk/>
          <pc:sldMk cId="0" sldId="965"/>
        </pc:sldMkLst>
      </pc:sldChg>
      <pc:sldChg chg="del">
        <pc:chgData name="考 张" userId="87b8017596393203" providerId="LiveId" clId="{21CF5537-8718-461C-AA93-7F8E3552AD9A}" dt="2024-04-23T13:12:40.573" v="97" actId="2696"/>
        <pc:sldMkLst>
          <pc:docMk/>
          <pc:sldMk cId="0" sldId="966"/>
        </pc:sldMkLst>
      </pc:sldChg>
      <pc:sldChg chg="del">
        <pc:chgData name="考 张" userId="87b8017596393203" providerId="LiveId" clId="{21CF5537-8718-461C-AA93-7F8E3552AD9A}" dt="2024-04-23T13:12:40.573" v="97" actId="2696"/>
        <pc:sldMkLst>
          <pc:docMk/>
          <pc:sldMk cId="0" sldId="967"/>
        </pc:sldMkLst>
      </pc:sldChg>
      <pc:sldChg chg="del">
        <pc:chgData name="考 张" userId="87b8017596393203" providerId="LiveId" clId="{21CF5537-8718-461C-AA93-7F8E3552AD9A}" dt="2024-04-23T13:12:53.848" v="98" actId="2696"/>
        <pc:sldMkLst>
          <pc:docMk/>
          <pc:sldMk cId="0" sldId="968"/>
        </pc:sldMkLst>
      </pc:sldChg>
      <pc:sldChg chg="del">
        <pc:chgData name="考 张" userId="87b8017596393203" providerId="LiveId" clId="{21CF5537-8718-461C-AA93-7F8E3552AD9A}" dt="2024-04-23T13:12:53.848" v="98" actId="2696"/>
        <pc:sldMkLst>
          <pc:docMk/>
          <pc:sldMk cId="0" sldId="969"/>
        </pc:sldMkLst>
      </pc:sldChg>
      <pc:sldChg chg="del">
        <pc:chgData name="考 张" userId="87b8017596393203" providerId="LiveId" clId="{21CF5537-8718-461C-AA93-7F8E3552AD9A}" dt="2024-04-23T13:12:53.848" v="98" actId="2696"/>
        <pc:sldMkLst>
          <pc:docMk/>
          <pc:sldMk cId="0" sldId="970"/>
        </pc:sldMkLst>
      </pc:sldChg>
      <pc:sldChg chg="del">
        <pc:chgData name="考 张" userId="87b8017596393203" providerId="LiveId" clId="{21CF5537-8718-461C-AA93-7F8E3552AD9A}" dt="2024-04-23T13:12:53.848" v="98" actId="2696"/>
        <pc:sldMkLst>
          <pc:docMk/>
          <pc:sldMk cId="0" sldId="971"/>
        </pc:sldMkLst>
      </pc:sldChg>
      <pc:sldChg chg="del">
        <pc:chgData name="考 张" userId="87b8017596393203" providerId="LiveId" clId="{21CF5537-8718-461C-AA93-7F8E3552AD9A}" dt="2024-04-23T13:12:53.848" v="98" actId="2696"/>
        <pc:sldMkLst>
          <pc:docMk/>
          <pc:sldMk cId="0" sldId="972"/>
        </pc:sldMkLst>
      </pc:sldChg>
      <pc:sldChg chg="del">
        <pc:chgData name="考 张" userId="87b8017596393203" providerId="LiveId" clId="{21CF5537-8718-461C-AA93-7F8E3552AD9A}" dt="2024-04-23T13:12:53.848" v="98" actId="2696"/>
        <pc:sldMkLst>
          <pc:docMk/>
          <pc:sldMk cId="0" sldId="973"/>
        </pc:sldMkLst>
      </pc:sldChg>
      <pc:sldChg chg="del">
        <pc:chgData name="考 张" userId="87b8017596393203" providerId="LiveId" clId="{21CF5537-8718-461C-AA93-7F8E3552AD9A}" dt="2024-04-23T13:12:53.848" v="98" actId="2696"/>
        <pc:sldMkLst>
          <pc:docMk/>
          <pc:sldMk cId="0" sldId="975"/>
        </pc:sldMkLst>
      </pc:sldChg>
      <pc:sldChg chg="del">
        <pc:chgData name="考 张" userId="87b8017596393203" providerId="LiveId" clId="{21CF5537-8718-461C-AA93-7F8E3552AD9A}" dt="2024-04-23T13:12:53.848" v="98" actId="2696"/>
        <pc:sldMkLst>
          <pc:docMk/>
          <pc:sldMk cId="0" sldId="976"/>
        </pc:sldMkLst>
      </pc:sldChg>
      <pc:sldChg chg="del">
        <pc:chgData name="考 张" userId="87b8017596393203" providerId="LiveId" clId="{21CF5537-8718-461C-AA93-7F8E3552AD9A}" dt="2024-04-23T13:12:53.848" v="98" actId="2696"/>
        <pc:sldMkLst>
          <pc:docMk/>
          <pc:sldMk cId="0" sldId="977"/>
        </pc:sldMkLst>
      </pc:sldChg>
      <pc:sldChg chg="del">
        <pc:chgData name="考 张" userId="87b8017596393203" providerId="LiveId" clId="{21CF5537-8718-461C-AA93-7F8E3552AD9A}" dt="2024-04-23T13:12:53.848" v="98" actId="2696"/>
        <pc:sldMkLst>
          <pc:docMk/>
          <pc:sldMk cId="0" sldId="978"/>
        </pc:sldMkLst>
      </pc:sldChg>
      <pc:sldChg chg="del">
        <pc:chgData name="考 张" userId="87b8017596393203" providerId="LiveId" clId="{21CF5537-8718-461C-AA93-7F8E3552AD9A}" dt="2024-04-23T13:12:53.848" v="98" actId="2696"/>
        <pc:sldMkLst>
          <pc:docMk/>
          <pc:sldMk cId="3129260386" sldId="979"/>
        </pc:sldMkLst>
      </pc:sldChg>
      <pc:sldChg chg="del">
        <pc:chgData name="考 张" userId="87b8017596393203" providerId="LiveId" clId="{21CF5537-8718-461C-AA93-7F8E3552AD9A}" dt="2024-04-23T13:09:04.493" v="74" actId="2696"/>
        <pc:sldMkLst>
          <pc:docMk/>
          <pc:sldMk cId="0" sldId="980"/>
        </pc:sldMkLst>
      </pc:sldChg>
      <pc:sldChg chg="del">
        <pc:chgData name="考 张" userId="87b8017596393203" providerId="LiveId" clId="{21CF5537-8718-461C-AA93-7F8E3552AD9A}" dt="2024-04-23T13:09:04.493" v="74" actId="2696"/>
        <pc:sldMkLst>
          <pc:docMk/>
          <pc:sldMk cId="2273785817" sldId="981"/>
        </pc:sldMkLst>
      </pc:sldChg>
      <pc:sldChg chg="del">
        <pc:chgData name="考 张" userId="87b8017596393203" providerId="LiveId" clId="{21CF5537-8718-461C-AA93-7F8E3552AD9A}" dt="2024-04-23T13:12:53.848" v="98" actId="2696"/>
        <pc:sldMkLst>
          <pc:docMk/>
          <pc:sldMk cId="1331929670" sldId="982"/>
        </pc:sldMkLst>
      </pc:sldChg>
      <pc:sldChg chg="del">
        <pc:chgData name="考 张" userId="87b8017596393203" providerId="LiveId" clId="{21CF5537-8718-461C-AA93-7F8E3552AD9A}" dt="2024-04-23T13:12:53.848" v="98" actId="2696"/>
        <pc:sldMkLst>
          <pc:docMk/>
          <pc:sldMk cId="593158779" sldId="983"/>
        </pc:sldMkLst>
      </pc:sldChg>
      <pc:sldChg chg="del">
        <pc:chgData name="考 张" userId="87b8017596393203" providerId="LiveId" clId="{21CF5537-8718-461C-AA93-7F8E3552AD9A}" dt="2024-04-23T13:13:17.563" v="102" actId="2696"/>
        <pc:sldMkLst>
          <pc:docMk/>
          <pc:sldMk cId="2493993565" sldId="986"/>
        </pc:sldMkLst>
      </pc:sldChg>
      <pc:sldChg chg="del">
        <pc:chgData name="考 张" userId="87b8017596393203" providerId="LiveId" clId="{21CF5537-8718-461C-AA93-7F8E3552AD9A}" dt="2024-04-23T12:52:18.528" v="49" actId="2696"/>
        <pc:sldMkLst>
          <pc:docMk/>
          <pc:sldMk cId="3187369599" sldId="986"/>
        </pc:sldMkLst>
      </pc:sldChg>
      <pc:sldChg chg="del">
        <pc:chgData name="考 张" userId="87b8017596393203" providerId="LiveId" clId="{21CF5537-8718-461C-AA93-7F8E3552AD9A}" dt="2024-04-23T12:52:32.379" v="50" actId="2696"/>
        <pc:sldMkLst>
          <pc:docMk/>
          <pc:sldMk cId="108941869" sldId="988"/>
        </pc:sldMkLst>
      </pc:sldChg>
      <pc:sldChg chg="del">
        <pc:chgData name="考 张" userId="87b8017596393203" providerId="LiveId" clId="{21CF5537-8718-461C-AA93-7F8E3552AD9A}" dt="2024-04-23T13:13:17.563" v="102" actId="2696"/>
        <pc:sldMkLst>
          <pc:docMk/>
          <pc:sldMk cId="1340651543" sldId="988"/>
        </pc:sldMkLst>
      </pc:sldChg>
      <pc:sldChg chg="del">
        <pc:chgData name="考 张" userId="87b8017596393203" providerId="LiveId" clId="{21CF5537-8718-461C-AA93-7F8E3552AD9A}" dt="2024-04-23T13:13:17.563" v="102" actId="2696"/>
        <pc:sldMkLst>
          <pc:docMk/>
          <pc:sldMk cId="2134768302" sldId="989"/>
        </pc:sldMkLst>
      </pc:sldChg>
      <pc:sldChg chg="del">
        <pc:chgData name="考 张" userId="87b8017596393203" providerId="LiveId" clId="{21CF5537-8718-461C-AA93-7F8E3552AD9A}" dt="2024-04-23T12:52:32.379" v="50" actId="2696"/>
        <pc:sldMkLst>
          <pc:docMk/>
          <pc:sldMk cId="3583532426" sldId="989"/>
        </pc:sldMkLst>
      </pc:sldChg>
      <pc:sldChg chg="del">
        <pc:chgData name="考 张" userId="87b8017596393203" providerId="LiveId" clId="{21CF5537-8718-461C-AA93-7F8E3552AD9A}" dt="2024-04-23T13:13:17.563" v="102" actId="2696"/>
        <pc:sldMkLst>
          <pc:docMk/>
          <pc:sldMk cId="1176931485" sldId="990"/>
        </pc:sldMkLst>
      </pc:sldChg>
      <pc:sldChg chg="del">
        <pc:chgData name="考 张" userId="87b8017596393203" providerId="LiveId" clId="{21CF5537-8718-461C-AA93-7F8E3552AD9A}" dt="2024-04-23T12:52:32.379" v="50" actId="2696"/>
        <pc:sldMkLst>
          <pc:docMk/>
          <pc:sldMk cId="3779124198" sldId="990"/>
        </pc:sldMkLst>
      </pc:sldChg>
      <pc:sldChg chg="del">
        <pc:chgData name="考 张" userId="87b8017596393203" providerId="LiveId" clId="{21CF5537-8718-461C-AA93-7F8E3552AD9A}" dt="2024-04-23T12:58:43.611" v="56" actId="2696"/>
        <pc:sldMkLst>
          <pc:docMk/>
          <pc:sldMk cId="0" sldId="992"/>
        </pc:sldMkLst>
      </pc:sldChg>
      <pc:sldChg chg="del">
        <pc:chgData name="考 张" userId="87b8017596393203" providerId="LiveId" clId="{21CF5537-8718-461C-AA93-7F8E3552AD9A}" dt="2024-04-23T12:52:40.919" v="51" actId="2696"/>
        <pc:sldMkLst>
          <pc:docMk/>
          <pc:sldMk cId="1699502364" sldId="992"/>
        </pc:sldMkLst>
      </pc:sldChg>
      <pc:sldChg chg="del">
        <pc:chgData name="考 张" userId="87b8017596393203" providerId="LiveId" clId="{21CF5537-8718-461C-AA93-7F8E3552AD9A}" dt="2024-04-23T12:58:43.611" v="56" actId="2696"/>
        <pc:sldMkLst>
          <pc:docMk/>
          <pc:sldMk cId="3041642170" sldId="993"/>
        </pc:sldMkLst>
      </pc:sldChg>
      <pc:sldChg chg="del">
        <pc:chgData name="考 张" userId="87b8017596393203" providerId="LiveId" clId="{21CF5537-8718-461C-AA93-7F8E3552AD9A}" dt="2024-04-23T12:52:40.919" v="51" actId="2696"/>
        <pc:sldMkLst>
          <pc:docMk/>
          <pc:sldMk cId="3742786317" sldId="993"/>
        </pc:sldMkLst>
      </pc:sldChg>
      <pc:sldChg chg="del">
        <pc:chgData name="考 张" userId="87b8017596393203" providerId="LiveId" clId="{21CF5537-8718-461C-AA93-7F8E3552AD9A}" dt="2024-04-23T12:52:40.919" v="51" actId="2696"/>
        <pc:sldMkLst>
          <pc:docMk/>
          <pc:sldMk cId="1066826962" sldId="994"/>
        </pc:sldMkLst>
      </pc:sldChg>
      <pc:sldChg chg="del">
        <pc:chgData name="考 张" userId="87b8017596393203" providerId="LiveId" clId="{21CF5537-8718-461C-AA93-7F8E3552AD9A}" dt="2024-04-23T12:58:43.611" v="56" actId="2696"/>
        <pc:sldMkLst>
          <pc:docMk/>
          <pc:sldMk cId="1409040542" sldId="994"/>
        </pc:sldMkLst>
      </pc:sldChg>
      <pc:sldChg chg="del">
        <pc:chgData name="考 张" userId="87b8017596393203" providerId="LiveId" clId="{21CF5537-8718-461C-AA93-7F8E3552AD9A}" dt="2024-04-23T12:53:02.100" v="53" actId="2696"/>
        <pc:sldMkLst>
          <pc:docMk/>
          <pc:sldMk cId="1734035821" sldId="995"/>
        </pc:sldMkLst>
      </pc:sldChg>
      <pc:sldChg chg="del">
        <pc:chgData name="考 张" userId="87b8017596393203" providerId="LiveId" clId="{21CF5537-8718-461C-AA93-7F8E3552AD9A}" dt="2024-04-23T12:58:43.611" v="56" actId="2696"/>
        <pc:sldMkLst>
          <pc:docMk/>
          <pc:sldMk cId="3675706472" sldId="995"/>
        </pc:sldMkLst>
      </pc:sldChg>
      <pc:sldChg chg="del">
        <pc:chgData name="考 张" userId="87b8017596393203" providerId="LiveId" clId="{21CF5537-8718-461C-AA93-7F8E3552AD9A}" dt="2024-04-23T12:53:26.564" v="55" actId="2696"/>
        <pc:sldMkLst>
          <pc:docMk/>
          <pc:sldMk cId="1107251870" sldId="996"/>
        </pc:sldMkLst>
      </pc:sldChg>
      <pc:sldChg chg="del">
        <pc:chgData name="考 张" userId="87b8017596393203" providerId="LiveId" clId="{21CF5537-8718-461C-AA93-7F8E3552AD9A}" dt="2024-04-23T12:58:43.611" v="56" actId="2696"/>
        <pc:sldMkLst>
          <pc:docMk/>
          <pc:sldMk cId="1958483828" sldId="996"/>
        </pc:sldMkLst>
      </pc:sldChg>
      <pc:sldChg chg="del">
        <pc:chgData name="考 张" userId="87b8017596393203" providerId="LiveId" clId="{21CF5537-8718-461C-AA93-7F8E3552AD9A}" dt="2024-04-23T12:58:43.611" v="56" actId="2696"/>
        <pc:sldMkLst>
          <pc:docMk/>
          <pc:sldMk cId="0" sldId="997"/>
        </pc:sldMkLst>
      </pc:sldChg>
      <pc:sldChg chg="del">
        <pc:chgData name="考 张" userId="87b8017596393203" providerId="LiveId" clId="{21CF5537-8718-461C-AA93-7F8E3552AD9A}" dt="2024-04-23T12:53:26.564" v="55" actId="2696"/>
        <pc:sldMkLst>
          <pc:docMk/>
          <pc:sldMk cId="1299959163" sldId="997"/>
        </pc:sldMkLst>
      </pc:sldChg>
      <pc:sldChg chg="del">
        <pc:chgData name="考 张" userId="87b8017596393203" providerId="LiveId" clId="{21CF5537-8718-461C-AA93-7F8E3552AD9A}" dt="2024-04-23T12:53:26.564" v="55" actId="2696"/>
        <pc:sldMkLst>
          <pc:docMk/>
          <pc:sldMk cId="100192803" sldId="998"/>
        </pc:sldMkLst>
      </pc:sldChg>
      <pc:sldChg chg="del">
        <pc:chgData name="考 张" userId="87b8017596393203" providerId="LiveId" clId="{21CF5537-8718-461C-AA93-7F8E3552AD9A}" dt="2024-04-23T12:58:43.611" v="56" actId="2696"/>
        <pc:sldMkLst>
          <pc:docMk/>
          <pc:sldMk cId="3922850082" sldId="998"/>
        </pc:sldMkLst>
      </pc:sldChg>
      <pc:sldChg chg="del">
        <pc:chgData name="考 张" userId="87b8017596393203" providerId="LiveId" clId="{21CF5537-8718-461C-AA93-7F8E3552AD9A}" dt="2024-04-23T12:58:43.611" v="56" actId="2696"/>
        <pc:sldMkLst>
          <pc:docMk/>
          <pc:sldMk cId="312368842" sldId="999"/>
        </pc:sldMkLst>
      </pc:sldChg>
      <pc:sldChg chg="del">
        <pc:chgData name="考 张" userId="87b8017596393203" providerId="LiveId" clId="{21CF5537-8718-461C-AA93-7F8E3552AD9A}" dt="2024-04-23T12:53:26.564" v="55" actId="2696"/>
        <pc:sldMkLst>
          <pc:docMk/>
          <pc:sldMk cId="562290937" sldId="999"/>
        </pc:sldMkLst>
      </pc:sldChg>
      <pc:sldChg chg="del">
        <pc:chgData name="考 张" userId="87b8017596393203" providerId="LiveId" clId="{21CF5537-8718-461C-AA93-7F8E3552AD9A}" dt="2024-04-23T13:13:00.511" v="99" actId="2696"/>
        <pc:sldMkLst>
          <pc:docMk/>
          <pc:sldMk cId="732818009" sldId="999"/>
        </pc:sldMkLst>
      </pc:sldChg>
      <pc:sldChg chg="del">
        <pc:chgData name="考 张" userId="87b8017596393203" providerId="LiveId" clId="{21CF5537-8718-461C-AA93-7F8E3552AD9A}" dt="2024-04-23T13:13:17.563" v="102" actId="2696"/>
        <pc:sldMkLst>
          <pc:docMk/>
          <pc:sldMk cId="0" sldId="1000"/>
        </pc:sldMkLst>
      </pc:sldChg>
      <pc:sldChg chg="del">
        <pc:chgData name="考 张" userId="87b8017596393203" providerId="LiveId" clId="{21CF5537-8718-461C-AA93-7F8E3552AD9A}" dt="2024-04-23T12:53:26.564" v="55" actId="2696"/>
        <pc:sldMkLst>
          <pc:docMk/>
          <pc:sldMk cId="309921120" sldId="1000"/>
        </pc:sldMkLst>
      </pc:sldChg>
      <pc:sldChg chg="del">
        <pc:chgData name="考 张" userId="87b8017596393203" providerId="LiveId" clId="{21CF5537-8718-461C-AA93-7F8E3552AD9A}" dt="2024-04-23T13:12:53.848" v="98" actId="2696"/>
        <pc:sldMkLst>
          <pc:docMk/>
          <pc:sldMk cId="0" sldId="1001"/>
        </pc:sldMkLst>
      </pc:sldChg>
      <pc:sldChg chg="del">
        <pc:chgData name="考 张" userId="87b8017596393203" providerId="LiveId" clId="{21CF5537-8718-461C-AA93-7F8E3552AD9A}" dt="2024-04-23T12:53:26.564" v="55" actId="2696"/>
        <pc:sldMkLst>
          <pc:docMk/>
          <pc:sldMk cId="138010069" sldId="1001"/>
        </pc:sldMkLst>
      </pc:sldChg>
      <pc:sldChg chg="del">
        <pc:chgData name="考 张" userId="87b8017596393203" providerId="LiveId" clId="{21CF5537-8718-461C-AA93-7F8E3552AD9A}" dt="2024-04-23T12:53:26.564" v="55" actId="2696"/>
        <pc:sldMkLst>
          <pc:docMk/>
          <pc:sldMk cId="1711670363" sldId="1002"/>
        </pc:sldMkLst>
      </pc:sldChg>
      <pc:sldChg chg="del">
        <pc:chgData name="考 张" userId="87b8017596393203" providerId="LiveId" clId="{21CF5537-8718-461C-AA93-7F8E3552AD9A}" dt="2024-04-23T13:12:53.848" v="98" actId="2696"/>
        <pc:sldMkLst>
          <pc:docMk/>
          <pc:sldMk cId="3196172714" sldId="1002"/>
        </pc:sldMkLst>
      </pc:sldChg>
      <pc:sldChg chg="del">
        <pc:chgData name="考 张" userId="87b8017596393203" providerId="LiveId" clId="{21CF5537-8718-461C-AA93-7F8E3552AD9A}" dt="2024-04-23T12:58:43.611" v="56" actId="2696"/>
        <pc:sldMkLst>
          <pc:docMk/>
          <pc:sldMk cId="4267945808" sldId="1002"/>
        </pc:sldMkLst>
      </pc:sldChg>
      <pc:sldChg chg="del">
        <pc:chgData name="考 张" userId="87b8017596393203" providerId="LiveId" clId="{21CF5537-8718-461C-AA93-7F8E3552AD9A}" dt="2024-04-23T12:59:27.167" v="60" actId="2696"/>
        <pc:sldMkLst>
          <pc:docMk/>
          <pc:sldMk cId="0" sldId="1003"/>
        </pc:sldMkLst>
      </pc:sldChg>
      <pc:sldChg chg="del">
        <pc:chgData name="考 张" userId="87b8017596393203" providerId="LiveId" clId="{21CF5537-8718-461C-AA93-7F8E3552AD9A}" dt="2024-04-23T12:53:26.564" v="55" actId="2696"/>
        <pc:sldMkLst>
          <pc:docMk/>
          <pc:sldMk cId="2068591649" sldId="1003"/>
        </pc:sldMkLst>
      </pc:sldChg>
      <pc:sldChg chg="del">
        <pc:chgData name="考 张" userId="87b8017596393203" providerId="LiveId" clId="{21CF5537-8718-461C-AA93-7F8E3552AD9A}" dt="2024-04-23T13:12:53.848" v="98" actId="2696"/>
        <pc:sldMkLst>
          <pc:docMk/>
          <pc:sldMk cId="2262416477" sldId="1003"/>
        </pc:sldMkLst>
      </pc:sldChg>
      <pc:sldChg chg="del">
        <pc:chgData name="考 张" userId="87b8017596393203" providerId="LiveId" clId="{21CF5537-8718-461C-AA93-7F8E3552AD9A}" dt="2024-04-23T12:53:26.564" v="55" actId="2696"/>
        <pc:sldMkLst>
          <pc:docMk/>
          <pc:sldMk cId="2693628485" sldId="1004"/>
        </pc:sldMkLst>
      </pc:sldChg>
      <pc:sldChg chg="modSp mod">
        <pc:chgData name="考 张" userId="87b8017596393203" providerId="LiveId" clId="{21CF5537-8718-461C-AA93-7F8E3552AD9A}" dt="2024-04-23T13:08:57.857" v="73"/>
        <pc:sldMkLst>
          <pc:docMk/>
          <pc:sldMk cId="0" sldId="1005"/>
        </pc:sldMkLst>
        <pc:spChg chg="mod">
          <ac:chgData name="考 张" userId="87b8017596393203" providerId="LiveId" clId="{21CF5537-8718-461C-AA93-7F8E3552AD9A}" dt="2024-04-23T13:08:57.857" v="73"/>
          <ac:spMkLst>
            <pc:docMk/>
            <pc:sldMk cId="0" sldId="1005"/>
            <ac:spMk id="3" creationId="{00000000-0000-0000-0000-000000000000}"/>
          </ac:spMkLst>
        </pc:spChg>
      </pc:sldChg>
      <pc:sldChg chg="del">
        <pc:chgData name="考 张" userId="87b8017596393203" providerId="LiveId" clId="{21CF5537-8718-461C-AA93-7F8E3552AD9A}" dt="2024-04-23T12:53:26.564" v="55" actId="2696"/>
        <pc:sldMkLst>
          <pc:docMk/>
          <pc:sldMk cId="949844922" sldId="1005"/>
        </pc:sldMkLst>
      </pc:sldChg>
      <pc:sldChg chg="del">
        <pc:chgData name="考 张" userId="87b8017596393203" providerId="LiveId" clId="{21CF5537-8718-461C-AA93-7F8E3552AD9A}" dt="2024-04-23T12:53:26.564" v="55" actId="2696"/>
        <pc:sldMkLst>
          <pc:docMk/>
          <pc:sldMk cId="1710621661" sldId="1006"/>
        </pc:sldMkLst>
      </pc:sldChg>
      <pc:sldChg chg="del">
        <pc:chgData name="考 张" userId="87b8017596393203" providerId="LiveId" clId="{21CF5537-8718-461C-AA93-7F8E3552AD9A}" dt="2024-04-23T13:12:03.743" v="94" actId="2696"/>
        <pc:sldMkLst>
          <pc:docMk/>
          <pc:sldMk cId="0" sldId="1007"/>
        </pc:sldMkLst>
      </pc:sldChg>
      <pc:sldChg chg="add del">
        <pc:chgData name="考 张" userId="87b8017596393203" providerId="LiveId" clId="{21CF5537-8718-461C-AA93-7F8E3552AD9A}" dt="2024-04-23T12:50:32.679" v="41" actId="2890"/>
        <pc:sldMkLst>
          <pc:docMk/>
          <pc:sldMk cId="2087443875" sldId="1007"/>
        </pc:sldMkLst>
      </pc:sldChg>
      <pc:sldChg chg="add del replId">
        <pc:chgData name="考 张" userId="87b8017596393203" providerId="LiveId" clId="{21CF5537-8718-461C-AA93-7F8E3552AD9A}" dt="2024-04-23T12:50:32.679" v="41" actId="2890"/>
        <pc:sldMkLst>
          <pc:docMk/>
          <pc:sldMk cId="1183652527" sldId="1008"/>
        </pc:sldMkLst>
      </pc:sldChg>
      <pc:sldChg chg="add del replId">
        <pc:chgData name="考 张" userId="87b8017596393203" providerId="LiveId" clId="{21CF5537-8718-461C-AA93-7F8E3552AD9A}" dt="2024-04-23T12:50:32.679" v="41" actId="2890"/>
        <pc:sldMkLst>
          <pc:docMk/>
          <pc:sldMk cId="1320709106" sldId="1009"/>
        </pc:sldMkLst>
      </pc:sldChg>
      <pc:sldChg chg="del">
        <pc:chgData name="考 张" userId="87b8017596393203" providerId="LiveId" clId="{21CF5537-8718-461C-AA93-7F8E3552AD9A}" dt="2024-04-23T13:12:20.847" v="95" actId="2696"/>
        <pc:sldMkLst>
          <pc:docMk/>
          <pc:sldMk cId="0" sldId="1010"/>
        </pc:sldMkLst>
      </pc:sldChg>
      <pc:sldChg chg="add del replId">
        <pc:chgData name="考 张" userId="87b8017596393203" providerId="LiveId" clId="{21CF5537-8718-461C-AA93-7F8E3552AD9A}" dt="2024-04-23T12:50:32.679" v="41" actId="2890"/>
        <pc:sldMkLst>
          <pc:docMk/>
          <pc:sldMk cId="2077473715" sldId="1010"/>
        </pc:sldMkLst>
      </pc:sldChg>
      <pc:sldChg chg="del">
        <pc:chgData name="考 张" userId="87b8017596393203" providerId="LiveId" clId="{21CF5537-8718-461C-AA93-7F8E3552AD9A}" dt="2024-04-23T13:12:53.848" v="98" actId="2696"/>
        <pc:sldMkLst>
          <pc:docMk/>
          <pc:sldMk cId="0" sldId="1011"/>
        </pc:sldMkLst>
      </pc:sldChg>
      <pc:sldChg chg="modSp mod">
        <pc:chgData name="考 张" userId="87b8017596393203" providerId="LiveId" clId="{21CF5537-8718-461C-AA93-7F8E3552AD9A}" dt="2024-04-23T13:41:01.149" v="108"/>
        <pc:sldMkLst>
          <pc:docMk/>
          <pc:sldMk cId="0" sldId="1014"/>
        </pc:sldMkLst>
        <pc:spChg chg="mod">
          <ac:chgData name="考 张" userId="87b8017596393203" providerId="LiveId" clId="{21CF5537-8718-461C-AA93-7F8E3552AD9A}" dt="2024-04-23T13:41:01.149" v="108"/>
          <ac:spMkLst>
            <pc:docMk/>
            <pc:sldMk cId="0" sldId="1014"/>
            <ac:spMk id="3" creationId="{00000000-0000-0000-0000-000000000000}"/>
          </ac:spMkLst>
        </pc:spChg>
      </pc:sldChg>
      <pc:sldChg chg="del">
        <pc:chgData name="考 张" userId="87b8017596393203" providerId="LiveId" clId="{21CF5537-8718-461C-AA93-7F8E3552AD9A}" dt="2024-04-23T13:13:00.511" v="99" actId="2696"/>
        <pc:sldMkLst>
          <pc:docMk/>
          <pc:sldMk cId="2130152939" sldId="1014"/>
        </pc:sldMkLst>
      </pc:sldChg>
      <pc:sldChg chg="del">
        <pc:chgData name="考 张" userId="87b8017596393203" providerId="LiveId" clId="{21CF5537-8718-461C-AA93-7F8E3552AD9A}" dt="2024-04-23T13:13:17.563" v="102" actId="2696"/>
        <pc:sldMkLst>
          <pc:docMk/>
          <pc:sldMk cId="3251782013" sldId="1015"/>
        </pc:sldMkLst>
      </pc:sldChg>
      <pc:sldChg chg="del">
        <pc:chgData name="考 张" userId="87b8017596393203" providerId="LiveId" clId="{21CF5537-8718-461C-AA93-7F8E3552AD9A}" dt="2024-04-23T13:43:48.206" v="123" actId="2696"/>
        <pc:sldMkLst>
          <pc:docMk/>
          <pc:sldMk cId="581814625" sldId="1017"/>
        </pc:sldMkLst>
      </pc:sldChg>
      <pc:sldChg chg="del">
        <pc:chgData name="考 张" userId="87b8017596393203" providerId="LiveId" clId="{21CF5537-8718-461C-AA93-7F8E3552AD9A}" dt="2024-04-23T13:43:54.233" v="124" actId="2696"/>
        <pc:sldMkLst>
          <pc:docMk/>
          <pc:sldMk cId="3246098255" sldId="1018"/>
        </pc:sldMkLst>
      </pc:sldChg>
      <pc:sldChg chg="del">
        <pc:chgData name="考 张" userId="87b8017596393203" providerId="LiveId" clId="{21CF5537-8718-461C-AA93-7F8E3552AD9A}" dt="2024-04-23T13:44:15.505" v="126" actId="2696"/>
        <pc:sldMkLst>
          <pc:docMk/>
          <pc:sldMk cId="3649928486" sldId="1019"/>
        </pc:sldMkLst>
      </pc:sldChg>
      <pc:sldChg chg="del">
        <pc:chgData name="考 张" userId="87b8017596393203" providerId="LiveId" clId="{21CF5537-8718-461C-AA93-7F8E3552AD9A}" dt="2024-04-23T13:44:37.707" v="127" actId="2696"/>
        <pc:sldMkLst>
          <pc:docMk/>
          <pc:sldMk cId="3189165190" sldId="1020"/>
        </pc:sldMkLst>
      </pc:sldChg>
      <pc:sldChg chg="del">
        <pc:chgData name="考 张" userId="87b8017596393203" providerId="LiveId" clId="{21CF5537-8718-461C-AA93-7F8E3552AD9A}" dt="2024-04-23T13:45:20.022" v="131" actId="2696"/>
        <pc:sldMkLst>
          <pc:docMk/>
          <pc:sldMk cId="1769356462" sldId="1021"/>
        </pc:sldMkLst>
      </pc:sldChg>
      <pc:sldChg chg="del">
        <pc:chgData name="考 张" userId="87b8017596393203" providerId="LiveId" clId="{21CF5537-8718-461C-AA93-7F8E3552AD9A}" dt="2024-04-23T13:45:20.022" v="131" actId="2696"/>
        <pc:sldMkLst>
          <pc:docMk/>
          <pc:sldMk cId="3744594272" sldId="1022"/>
        </pc:sldMkLst>
      </pc:sldChg>
      <pc:sldMasterChg chg="del delSldLayout">
        <pc:chgData name="考 张" userId="87b8017596393203" providerId="LiveId" clId="{21CF5537-8718-461C-AA93-7F8E3552AD9A}" dt="2024-04-23T12:38:17.954" v="30" actId="2696"/>
        <pc:sldMasterMkLst>
          <pc:docMk/>
          <pc:sldMasterMk cId="798110541" sldId="2147483710"/>
        </pc:sldMasterMkLst>
        <pc:sldLayoutChg chg="del">
          <pc:chgData name="考 张" userId="87b8017596393203" providerId="LiveId" clId="{21CF5537-8718-461C-AA93-7F8E3552AD9A}" dt="2024-04-23T12:38:17.954" v="30" actId="2696"/>
          <pc:sldLayoutMkLst>
            <pc:docMk/>
            <pc:sldMasterMk cId="798110541" sldId="2147483710"/>
            <pc:sldLayoutMk cId="3969706343" sldId="2147483711"/>
          </pc:sldLayoutMkLst>
        </pc:sldLayoutChg>
        <pc:sldLayoutChg chg="del">
          <pc:chgData name="考 张" userId="87b8017596393203" providerId="LiveId" clId="{21CF5537-8718-461C-AA93-7F8E3552AD9A}" dt="2024-04-23T12:38:17.954" v="30" actId="2696"/>
          <pc:sldLayoutMkLst>
            <pc:docMk/>
            <pc:sldMasterMk cId="798110541" sldId="2147483710"/>
            <pc:sldLayoutMk cId="2488304875" sldId="2147483712"/>
          </pc:sldLayoutMkLst>
        </pc:sldLayoutChg>
        <pc:sldLayoutChg chg="del">
          <pc:chgData name="考 张" userId="87b8017596393203" providerId="LiveId" clId="{21CF5537-8718-461C-AA93-7F8E3552AD9A}" dt="2024-04-23T12:38:17.954" v="30" actId="2696"/>
          <pc:sldLayoutMkLst>
            <pc:docMk/>
            <pc:sldMasterMk cId="798110541" sldId="2147483710"/>
            <pc:sldLayoutMk cId="244581678" sldId="2147483713"/>
          </pc:sldLayoutMkLst>
        </pc:sldLayoutChg>
        <pc:sldLayoutChg chg="del">
          <pc:chgData name="考 张" userId="87b8017596393203" providerId="LiveId" clId="{21CF5537-8718-461C-AA93-7F8E3552AD9A}" dt="2024-04-23T12:38:17.954" v="30" actId="2696"/>
          <pc:sldLayoutMkLst>
            <pc:docMk/>
            <pc:sldMasterMk cId="798110541" sldId="2147483710"/>
            <pc:sldLayoutMk cId="1781994995" sldId="2147483714"/>
          </pc:sldLayoutMkLst>
        </pc:sldLayoutChg>
        <pc:sldLayoutChg chg="del">
          <pc:chgData name="考 张" userId="87b8017596393203" providerId="LiveId" clId="{21CF5537-8718-461C-AA93-7F8E3552AD9A}" dt="2024-04-23T12:38:17.954" v="30" actId="2696"/>
          <pc:sldLayoutMkLst>
            <pc:docMk/>
            <pc:sldMasterMk cId="798110541" sldId="2147483710"/>
            <pc:sldLayoutMk cId="729209299" sldId="2147483715"/>
          </pc:sldLayoutMkLst>
        </pc:sldLayoutChg>
        <pc:sldLayoutChg chg="del">
          <pc:chgData name="考 张" userId="87b8017596393203" providerId="LiveId" clId="{21CF5537-8718-461C-AA93-7F8E3552AD9A}" dt="2024-04-23T12:38:17.954" v="30" actId="2696"/>
          <pc:sldLayoutMkLst>
            <pc:docMk/>
            <pc:sldMasterMk cId="798110541" sldId="2147483710"/>
            <pc:sldLayoutMk cId="998167403" sldId="2147483716"/>
          </pc:sldLayoutMkLst>
        </pc:sldLayoutChg>
        <pc:sldLayoutChg chg="del">
          <pc:chgData name="考 张" userId="87b8017596393203" providerId="LiveId" clId="{21CF5537-8718-461C-AA93-7F8E3552AD9A}" dt="2024-04-23T12:38:17.954" v="30" actId="2696"/>
          <pc:sldLayoutMkLst>
            <pc:docMk/>
            <pc:sldMasterMk cId="798110541" sldId="2147483710"/>
            <pc:sldLayoutMk cId="3217867137" sldId="2147483717"/>
          </pc:sldLayoutMkLst>
        </pc:sldLayoutChg>
        <pc:sldLayoutChg chg="del">
          <pc:chgData name="考 张" userId="87b8017596393203" providerId="LiveId" clId="{21CF5537-8718-461C-AA93-7F8E3552AD9A}" dt="2024-04-23T12:38:17.954" v="30" actId="2696"/>
          <pc:sldLayoutMkLst>
            <pc:docMk/>
            <pc:sldMasterMk cId="798110541" sldId="2147483710"/>
            <pc:sldLayoutMk cId="593698886" sldId="2147483718"/>
          </pc:sldLayoutMkLst>
        </pc:sldLayoutChg>
        <pc:sldLayoutChg chg="del">
          <pc:chgData name="考 张" userId="87b8017596393203" providerId="LiveId" clId="{21CF5537-8718-461C-AA93-7F8E3552AD9A}" dt="2024-04-23T12:38:17.954" v="30" actId="2696"/>
          <pc:sldLayoutMkLst>
            <pc:docMk/>
            <pc:sldMasterMk cId="798110541" sldId="2147483710"/>
            <pc:sldLayoutMk cId="2311747027" sldId="2147483719"/>
          </pc:sldLayoutMkLst>
        </pc:sldLayoutChg>
        <pc:sldLayoutChg chg="del">
          <pc:chgData name="考 张" userId="87b8017596393203" providerId="LiveId" clId="{21CF5537-8718-461C-AA93-7F8E3552AD9A}" dt="2024-04-23T12:38:17.954" v="30" actId="2696"/>
          <pc:sldLayoutMkLst>
            <pc:docMk/>
            <pc:sldMasterMk cId="798110541" sldId="2147483710"/>
            <pc:sldLayoutMk cId="2632752312" sldId="2147483720"/>
          </pc:sldLayoutMkLst>
        </pc:sldLayoutChg>
        <pc:sldLayoutChg chg="del">
          <pc:chgData name="考 张" userId="87b8017596393203" providerId="LiveId" clId="{21CF5537-8718-461C-AA93-7F8E3552AD9A}" dt="2024-04-23T12:38:17.954" v="30" actId="2696"/>
          <pc:sldLayoutMkLst>
            <pc:docMk/>
            <pc:sldMasterMk cId="798110541" sldId="2147483710"/>
            <pc:sldLayoutMk cId="2388396979" sldId="2147483721"/>
          </pc:sldLayoutMkLst>
        </pc:sldLayoutChg>
        <pc:sldLayoutChg chg="del">
          <pc:chgData name="考 张" userId="87b8017596393203" providerId="LiveId" clId="{21CF5537-8718-461C-AA93-7F8E3552AD9A}" dt="2024-04-23T12:38:17.954" v="30" actId="2696"/>
          <pc:sldLayoutMkLst>
            <pc:docMk/>
            <pc:sldMasterMk cId="798110541" sldId="2147483710"/>
            <pc:sldLayoutMk cId="621884744" sldId="2147483722"/>
          </pc:sldLayoutMkLst>
        </pc:sldLayoutChg>
        <pc:sldLayoutChg chg="del">
          <pc:chgData name="考 张" userId="87b8017596393203" providerId="LiveId" clId="{21CF5537-8718-461C-AA93-7F8E3552AD9A}" dt="2024-04-23T12:38:17.954" v="30" actId="2696"/>
          <pc:sldLayoutMkLst>
            <pc:docMk/>
            <pc:sldMasterMk cId="798110541" sldId="2147483710"/>
            <pc:sldLayoutMk cId="1222241014" sldId="2147483723"/>
          </pc:sldLayoutMkLst>
        </pc:sldLayoutChg>
        <pc:sldLayoutChg chg="del">
          <pc:chgData name="考 张" userId="87b8017596393203" providerId="LiveId" clId="{21CF5537-8718-461C-AA93-7F8E3552AD9A}" dt="2024-04-23T12:38:17.954" v="30" actId="2696"/>
          <pc:sldLayoutMkLst>
            <pc:docMk/>
            <pc:sldMasterMk cId="798110541" sldId="2147483710"/>
            <pc:sldLayoutMk cId="1351961913" sldId="2147483724"/>
          </pc:sldLayoutMkLst>
        </pc:sldLayoutChg>
      </pc:sldMasterChg>
      <pc:sldMasterChg chg="del delSldLayout">
        <pc:chgData name="考 张" userId="87b8017596393203" providerId="LiveId" clId="{21CF5537-8718-461C-AA93-7F8E3552AD9A}" dt="2024-04-23T12:53:26.564" v="55" actId="2696"/>
        <pc:sldMasterMkLst>
          <pc:docMk/>
          <pc:sldMasterMk cId="3372328842" sldId="2147483750"/>
        </pc:sldMasterMkLst>
        <pc:sldLayoutChg chg="del">
          <pc:chgData name="考 张" userId="87b8017596393203" providerId="LiveId" clId="{21CF5537-8718-461C-AA93-7F8E3552AD9A}" dt="2024-04-23T12:53:26.564" v="55" actId="2696"/>
          <pc:sldLayoutMkLst>
            <pc:docMk/>
            <pc:sldMasterMk cId="3372328842" sldId="2147483750"/>
            <pc:sldLayoutMk cId="922595474" sldId="2147483751"/>
          </pc:sldLayoutMkLst>
        </pc:sldLayoutChg>
        <pc:sldLayoutChg chg="del">
          <pc:chgData name="考 张" userId="87b8017596393203" providerId="LiveId" clId="{21CF5537-8718-461C-AA93-7F8E3552AD9A}" dt="2024-04-23T12:53:26.564" v="55" actId="2696"/>
          <pc:sldLayoutMkLst>
            <pc:docMk/>
            <pc:sldMasterMk cId="3372328842" sldId="2147483750"/>
            <pc:sldLayoutMk cId="2505892240" sldId="2147483752"/>
          </pc:sldLayoutMkLst>
        </pc:sldLayoutChg>
        <pc:sldLayoutChg chg="del">
          <pc:chgData name="考 张" userId="87b8017596393203" providerId="LiveId" clId="{21CF5537-8718-461C-AA93-7F8E3552AD9A}" dt="2024-04-23T12:53:26.564" v="55" actId="2696"/>
          <pc:sldLayoutMkLst>
            <pc:docMk/>
            <pc:sldMasterMk cId="3372328842" sldId="2147483750"/>
            <pc:sldLayoutMk cId="1743696162" sldId="2147483753"/>
          </pc:sldLayoutMkLst>
        </pc:sldLayoutChg>
        <pc:sldLayoutChg chg="del">
          <pc:chgData name="考 张" userId="87b8017596393203" providerId="LiveId" clId="{21CF5537-8718-461C-AA93-7F8E3552AD9A}" dt="2024-04-23T12:53:26.564" v="55" actId="2696"/>
          <pc:sldLayoutMkLst>
            <pc:docMk/>
            <pc:sldMasterMk cId="3372328842" sldId="2147483750"/>
            <pc:sldLayoutMk cId="3803160898" sldId="2147483754"/>
          </pc:sldLayoutMkLst>
        </pc:sldLayoutChg>
        <pc:sldLayoutChg chg="del">
          <pc:chgData name="考 张" userId="87b8017596393203" providerId="LiveId" clId="{21CF5537-8718-461C-AA93-7F8E3552AD9A}" dt="2024-04-23T12:53:26.564" v="55" actId="2696"/>
          <pc:sldLayoutMkLst>
            <pc:docMk/>
            <pc:sldMasterMk cId="3372328842" sldId="2147483750"/>
            <pc:sldLayoutMk cId="2793170237" sldId="2147483755"/>
          </pc:sldLayoutMkLst>
        </pc:sldLayoutChg>
        <pc:sldLayoutChg chg="del">
          <pc:chgData name="考 张" userId="87b8017596393203" providerId="LiveId" clId="{21CF5537-8718-461C-AA93-7F8E3552AD9A}" dt="2024-04-23T12:53:26.564" v="55" actId="2696"/>
          <pc:sldLayoutMkLst>
            <pc:docMk/>
            <pc:sldMasterMk cId="3372328842" sldId="2147483750"/>
            <pc:sldLayoutMk cId="2044786363" sldId="2147483756"/>
          </pc:sldLayoutMkLst>
        </pc:sldLayoutChg>
        <pc:sldLayoutChg chg="del">
          <pc:chgData name="考 张" userId="87b8017596393203" providerId="LiveId" clId="{21CF5537-8718-461C-AA93-7F8E3552AD9A}" dt="2024-04-23T12:53:26.564" v="55" actId="2696"/>
          <pc:sldLayoutMkLst>
            <pc:docMk/>
            <pc:sldMasterMk cId="3372328842" sldId="2147483750"/>
            <pc:sldLayoutMk cId="971712941" sldId="2147483757"/>
          </pc:sldLayoutMkLst>
        </pc:sldLayoutChg>
        <pc:sldLayoutChg chg="del">
          <pc:chgData name="考 张" userId="87b8017596393203" providerId="LiveId" clId="{21CF5537-8718-461C-AA93-7F8E3552AD9A}" dt="2024-04-23T12:53:26.564" v="55" actId="2696"/>
          <pc:sldLayoutMkLst>
            <pc:docMk/>
            <pc:sldMasterMk cId="3372328842" sldId="2147483750"/>
            <pc:sldLayoutMk cId="3964410450" sldId="2147483758"/>
          </pc:sldLayoutMkLst>
        </pc:sldLayoutChg>
        <pc:sldLayoutChg chg="del">
          <pc:chgData name="考 张" userId="87b8017596393203" providerId="LiveId" clId="{21CF5537-8718-461C-AA93-7F8E3552AD9A}" dt="2024-04-23T12:53:26.564" v="55" actId="2696"/>
          <pc:sldLayoutMkLst>
            <pc:docMk/>
            <pc:sldMasterMk cId="3372328842" sldId="2147483750"/>
            <pc:sldLayoutMk cId="2851155894" sldId="2147483759"/>
          </pc:sldLayoutMkLst>
        </pc:sldLayoutChg>
        <pc:sldLayoutChg chg="del">
          <pc:chgData name="考 张" userId="87b8017596393203" providerId="LiveId" clId="{21CF5537-8718-461C-AA93-7F8E3552AD9A}" dt="2024-04-23T12:53:26.564" v="55" actId="2696"/>
          <pc:sldLayoutMkLst>
            <pc:docMk/>
            <pc:sldMasterMk cId="3372328842" sldId="2147483750"/>
            <pc:sldLayoutMk cId="319863271" sldId="2147483760"/>
          </pc:sldLayoutMkLst>
        </pc:sldLayoutChg>
        <pc:sldLayoutChg chg="del">
          <pc:chgData name="考 张" userId="87b8017596393203" providerId="LiveId" clId="{21CF5537-8718-461C-AA93-7F8E3552AD9A}" dt="2024-04-23T12:53:26.564" v="55" actId="2696"/>
          <pc:sldLayoutMkLst>
            <pc:docMk/>
            <pc:sldMasterMk cId="3372328842" sldId="2147483750"/>
            <pc:sldLayoutMk cId="2310264821" sldId="2147483761"/>
          </pc:sldLayoutMkLst>
        </pc:sldLayoutChg>
      </pc:sldMasterChg>
      <pc:sldMasterChg chg="del delSldLayout">
        <pc:chgData name="考 张" userId="87b8017596393203" providerId="LiveId" clId="{21CF5537-8718-461C-AA93-7F8E3552AD9A}" dt="2024-04-23T12:58:43.611" v="56" actId="2696"/>
        <pc:sldMasterMkLst>
          <pc:docMk/>
          <pc:sldMasterMk cId="2202598077" sldId="2147483755"/>
        </pc:sldMasterMkLst>
        <pc:sldLayoutChg chg="del">
          <pc:chgData name="考 张" userId="87b8017596393203" providerId="LiveId" clId="{21CF5537-8718-461C-AA93-7F8E3552AD9A}" dt="2024-04-23T12:58:43.611" v="56" actId="2696"/>
          <pc:sldLayoutMkLst>
            <pc:docMk/>
            <pc:sldMasterMk cId="2202598077" sldId="2147483755"/>
            <pc:sldLayoutMk cId="3326232345" sldId="2147483756"/>
          </pc:sldLayoutMkLst>
        </pc:sldLayoutChg>
        <pc:sldLayoutChg chg="del">
          <pc:chgData name="考 张" userId="87b8017596393203" providerId="LiveId" clId="{21CF5537-8718-461C-AA93-7F8E3552AD9A}" dt="2024-04-23T12:58:43.611" v="56" actId="2696"/>
          <pc:sldLayoutMkLst>
            <pc:docMk/>
            <pc:sldMasterMk cId="2202598077" sldId="2147483755"/>
            <pc:sldLayoutMk cId="3589440648" sldId="2147483757"/>
          </pc:sldLayoutMkLst>
        </pc:sldLayoutChg>
        <pc:sldLayoutChg chg="del">
          <pc:chgData name="考 张" userId="87b8017596393203" providerId="LiveId" clId="{21CF5537-8718-461C-AA93-7F8E3552AD9A}" dt="2024-04-23T12:58:43.611" v="56" actId="2696"/>
          <pc:sldLayoutMkLst>
            <pc:docMk/>
            <pc:sldMasterMk cId="2202598077" sldId="2147483755"/>
            <pc:sldLayoutMk cId="1590017825" sldId="2147483758"/>
          </pc:sldLayoutMkLst>
        </pc:sldLayoutChg>
        <pc:sldLayoutChg chg="del">
          <pc:chgData name="考 张" userId="87b8017596393203" providerId="LiveId" clId="{21CF5537-8718-461C-AA93-7F8E3552AD9A}" dt="2024-04-23T12:58:43.611" v="56" actId="2696"/>
          <pc:sldLayoutMkLst>
            <pc:docMk/>
            <pc:sldMasterMk cId="2202598077" sldId="2147483755"/>
            <pc:sldLayoutMk cId="3325953937" sldId="2147483759"/>
          </pc:sldLayoutMkLst>
        </pc:sldLayoutChg>
        <pc:sldLayoutChg chg="del">
          <pc:chgData name="考 张" userId="87b8017596393203" providerId="LiveId" clId="{21CF5537-8718-461C-AA93-7F8E3552AD9A}" dt="2024-04-23T12:58:43.611" v="56" actId="2696"/>
          <pc:sldLayoutMkLst>
            <pc:docMk/>
            <pc:sldMasterMk cId="2202598077" sldId="2147483755"/>
            <pc:sldLayoutMk cId="2395285331" sldId="2147483760"/>
          </pc:sldLayoutMkLst>
        </pc:sldLayoutChg>
        <pc:sldLayoutChg chg="del">
          <pc:chgData name="考 张" userId="87b8017596393203" providerId="LiveId" clId="{21CF5537-8718-461C-AA93-7F8E3552AD9A}" dt="2024-04-23T12:58:43.611" v="56" actId="2696"/>
          <pc:sldLayoutMkLst>
            <pc:docMk/>
            <pc:sldMasterMk cId="2202598077" sldId="2147483755"/>
            <pc:sldLayoutMk cId="431496027" sldId="2147483761"/>
          </pc:sldLayoutMkLst>
        </pc:sldLayoutChg>
        <pc:sldLayoutChg chg="del">
          <pc:chgData name="考 张" userId="87b8017596393203" providerId="LiveId" clId="{21CF5537-8718-461C-AA93-7F8E3552AD9A}" dt="2024-04-23T12:58:43.611" v="56" actId="2696"/>
          <pc:sldLayoutMkLst>
            <pc:docMk/>
            <pc:sldMasterMk cId="2202598077" sldId="2147483755"/>
            <pc:sldLayoutMk cId="389604517" sldId="2147483762"/>
          </pc:sldLayoutMkLst>
        </pc:sldLayoutChg>
        <pc:sldLayoutChg chg="del">
          <pc:chgData name="考 张" userId="87b8017596393203" providerId="LiveId" clId="{21CF5537-8718-461C-AA93-7F8E3552AD9A}" dt="2024-04-23T12:58:43.611" v="56" actId="2696"/>
          <pc:sldLayoutMkLst>
            <pc:docMk/>
            <pc:sldMasterMk cId="2202598077" sldId="2147483755"/>
            <pc:sldLayoutMk cId="2240999019" sldId="2147483763"/>
          </pc:sldLayoutMkLst>
        </pc:sldLayoutChg>
        <pc:sldLayoutChg chg="del">
          <pc:chgData name="考 张" userId="87b8017596393203" providerId="LiveId" clId="{21CF5537-8718-461C-AA93-7F8E3552AD9A}" dt="2024-04-23T12:58:43.611" v="56" actId="2696"/>
          <pc:sldLayoutMkLst>
            <pc:docMk/>
            <pc:sldMasterMk cId="2202598077" sldId="2147483755"/>
            <pc:sldLayoutMk cId="1588515801" sldId="2147483764"/>
          </pc:sldLayoutMkLst>
        </pc:sldLayoutChg>
        <pc:sldLayoutChg chg="del">
          <pc:chgData name="考 张" userId="87b8017596393203" providerId="LiveId" clId="{21CF5537-8718-461C-AA93-7F8E3552AD9A}" dt="2024-04-23T12:58:43.611" v="56" actId="2696"/>
          <pc:sldLayoutMkLst>
            <pc:docMk/>
            <pc:sldMasterMk cId="2202598077" sldId="2147483755"/>
            <pc:sldLayoutMk cId="1854375449" sldId="2147483765"/>
          </pc:sldLayoutMkLst>
        </pc:sldLayoutChg>
        <pc:sldLayoutChg chg="del">
          <pc:chgData name="考 张" userId="87b8017596393203" providerId="LiveId" clId="{21CF5537-8718-461C-AA93-7F8E3552AD9A}" dt="2024-04-23T12:58:43.611" v="56" actId="2696"/>
          <pc:sldLayoutMkLst>
            <pc:docMk/>
            <pc:sldMasterMk cId="2202598077" sldId="2147483755"/>
            <pc:sldLayoutMk cId="2770222830" sldId="2147483766"/>
          </pc:sldLayoutMkLst>
        </pc:sldLayoutChg>
        <pc:sldLayoutChg chg="del">
          <pc:chgData name="考 张" userId="87b8017596393203" providerId="LiveId" clId="{21CF5537-8718-461C-AA93-7F8E3552AD9A}" dt="2024-04-23T12:58:43.611" v="56" actId="2696"/>
          <pc:sldLayoutMkLst>
            <pc:docMk/>
            <pc:sldMasterMk cId="2202598077" sldId="2147483755"/>
            <pc:sldLayoutMk cId="2702431782" sldId="2147483767"/>
          </pc:sldLayoutMkLst>
        </pc:sldLayoutChg>
        <pc:sldLayoutChg chg="del">
          <pc:chgData name="考 张" userId="87b8017596393203" providerId="LiveId" clId="{21CF5537-8718-461C-AA93-7F8E3552AD9A}" dt="2024-04-23T12:58:43.611" v="56" actId="2696"/>
          <pc:sldLayoutMkLst>
            <pc:docMk/>
            <pc:sldMasterMk cId="2202598077" sldId="2147483755"/>
            <pc:sldLayoutMk cId="1341567464" sldId="2147483768"/>
          </pc:sldLayoutMkLst>
        </pc:sldLayoutChg>
        <pc:sldLayoutChg chg="del">
          <pc:chgData name="考 张" userId="87b8017596393203" providerId="LiveId" clId="{21CF5537-8718-461C-AA93-7F8E3552AD9A}" dt="2024-04-23T12:58:43.611" v="56" actId="2696"/>
          <pc:sldLayoutMkLst>
            <pc:docMk/>
            <pc:sldMasterMk cId="2202598077" sldId="2147483755"/>
            <pc:sldLayoutMk cId="2436489376" sldId="2147483769"/>
          </pc:sldLayoutMkLst>
        </pc:sldLayoutChg>
        <pc:sldLayoutChg chg="del">
          <pc:chgData name="考 张" userId="87b8017596393203" providerId="LiveId" clId="{21CF5537-8718-461C-AA93-7F8E3552AD9A}" dt="2024-04-23T12:58:43.611" v="56" actId="2696"/>
          <pc:sldLayoutMkLst>
            <pc:docMk/>
            <pc:sldMasterMk cId="2202598077" sldId="2147483755"/>
            <pc:sldLayoutMk cId="3586693467" sldId="2147483770"/>
          </pc:sldLayoutMkLst>
        </pc:sldLayoutChg>
      </pc:sldMasterChg>
      <pc:sldMasterChg chg="del delSldLayout">
        <pc:chgData name="考 张" userId="87b8017596393203" providerId="LiveId" clId="{21CF5537-8718-461C-AA93-7F8E3552AD9A}" dt="2024-04-23T13:44:37.707" v="127" actId="2696"/>
        <pc:sldMasterMkLst>
          <pc:docMk/>
          <pc:sldMasterMk cId="1920336173" sldId="2147483802"/>
        </pc:sldMasterMkLst>
        <pc:sldLayoutChg chg="del">
          <pc:chgData name="考 张" userId="87b8017596393203" providerId="LiveId" clId="{21CF5537-8718-461C-AA93-7F8E3552AD9A}" dt="2024-04-23T13:44:37.707" v="127" actId="2696"/>
          <pc:sldLayoutMkLst>
            <pc:docMk/>
            <pc:sldMasterMk cId="1920336173" sldId="2147483802"/>
            <pc:sldLayoutMk cId="1400606061" sldId="2147483803"/>
          </pc:sldLayoutMkLst>
        </pc:sldLayoutChg>
        <pc:sldLayoutChg chg="del">
          <pc:chgData name="考 张" userId="87b8017596393203" providerId="LiveId" clId="{21CF5537-8718-461C-AA93-7F8E3552AD9A}" dt="2024-04-23T13:44:37.707" v="127" actId="2696"/>
          <pc:sldLayoutMkLst>
            <pc:docMk/>
            <pc:sldMasterMk cId="1920336173" sldId="2147483802"/>
            <pc:sldLayoutMk cId="2634489084" sldId="2147483804"/>
          </pc:sldLayoutMkLst>
        </pc:sldLayoutChg>
        <pc:sldLayoutChg chg="del">
          <pc:chgData name="考 张" userId="87b8017596393203" providerId="LiveId" clId="{21CF5537-8718-461C-AA93-7F8E3552AD9A}" dt="2024-04-23T13:44:37.707" v="127" actId="2696"/>
          <pc:sldLayoutMkLst>
            <pc:docMk/>
            <pc:sldMasterMk cId="1920336173" sldId="2147483802"/>
            <pc:sldLayoutMk cId="2246471571" sldId="2147483805"/>
          </pc:sldLayoutMkLst>
        </pc:sldLayoutChg>
        <pc:sldLayoutChg chg="del">
          <pc:chgData name="考 张" userId="87b8017596393203" providerId="LiveId" clId="{21CF5537-8718-461C-AA93-7F8E3552AD9A}" dt="2024-04-23T13:44:37.707" v="127" actId="2696"/>
          <pc:sldLayoutMkLst>
            <pc:docMk/>
            <pc:sldMasterMk cId="1920336173" sldId="2147483802"/>
            <pc:sldLayoutMk cId="2987528793" sldId="2147483806"/>
          </pc:sldLayoutMkLst>
        </pc:sldLayoutChg>
        <pc:sldLayoutChg chg="del">
          <pc:chgData name="考 张" userId="87b8017596393203" providerId="LiveId" clId="{21CF5537-8718-461C-AA93-7F8E3552AD9A}" dt="2024-04-23T13:44:37.707" v="127" actId="2696"/>
          <pc:sldLayoutMkLst>
            <pc:docMk/>
            <pc:sldMasterMk cId="1920336173" sldId="2147483802"/>
            <pc:sldLayoutMk cId="52390479" sldId="2147483807"/>
          </pc:sldLayoutMkLst>
        </pc:sldLayoutChg>
        <pc:sldLayoutChg chg="del">
          <pc:chgData name="考 张" userId="87b8017596393203" providerId="LiveId" clId="{21CF5537-8718-461C-AA93-7F8E3552AD9A}" dt="2024-04-23T13:44:37.707" v="127" actId="2696"/>
          <pc:sldLayoutMkLst>
            <pc:docMk/>
            <pc:sldMasterMk cId="1920336173" sldId="2147483802"/>
            <pc:sldLayoutMk cId="4093049766" sldId="2147483808"/>
          </pc:sldLayoutMkLst>
        </pc:sldLayoutChg>
        <pc:sldLayoutChg chg="del">
          <pc:chgData name="考 张" userId="87b8017596393203" providerId="LiveId" clId="{21CF5537-8718-461C-AA93-7F8E3552AD9A}" dt="2024-04-23T13:44:37.707" v="127" actId="2696"/>
          <pc:sldLayoutMkLst>
            <pc:docMk/>
            <pc:sldMasterMk cId="1920336173" sldId="2147483802"/>
            <pc:sldLayoutMk cId="3282438121" sldId="2147483809"/>
          </pc:sldLayoutMkLst>
        </pc:sldLayoutChg>
        <pc:sldLayoutChg chg="del">
          <pc:chgData name="考 张" userId="87b8017596393203" providerId="LiveId" clId="{21CF5537-8718-461C-AA93-7F8E3552AD9A}" dt="2024-04-23T13:44:37.707" v="127" actId="2696"/>
          <pc:sldLayoutMkLst>
            <pc:docMk/>
            <pc:sldMasterMk cId="1920336173" sldId="2147483802"/>
            <pc:sldLayoutMk cId="2506873875" sldId="2147483810"/>
          </pc:sldLayoutMkLst>
        </pc:sldLayoutChg>
        <pc:sldLayoutChg chg="del">
          <pc:chgData name="考 张" userId="87b8017596393203" providerId="LiveId" clId="{21CF5537-8718-461C-AA93-7F8E3552AD9A}" dt="2024-04-23T13:44:37.707" v="127" actId="2696"/>
          <pc:sldLayoutMkLst>
            <pc:docMk/>
            <pc:sldMasterMk cId="1920336173" sldId="2147483802"/>
            <pc:sldLayoutMk cId="1018473704" sldId="2147483811"/>
          </pc:sldLayoutMkLst>
        </pc:sldLayoutChg>
        <pc:sldLayoutChg chg="del">
          <pc:chgData name="考 张" userId="87b8017596393203" providerId="LiveId" clId="{21CF5537-8718-461C-AA93-7F8E3552AD9A}" dt="2024-04-23T13:44:37.707" v="127" actId="2696"/>
          <pc:sldLayoutMkLst>
            <pc:docMk/>
            <pc:sldMasterMk cId="1920336173" sldId="2147483802"/>
            <pc:sldLayoutMk cId="1494510634" sldId="2147483812"/>
          </pc:sldLayoutMkLst>
        </pc:sldLayoutChg>
        <pc:sldLayoutChg chg="del">
          <pc:chgData name="考 张" userId="87b8017596393203" providerId="LiveId" clId="{21CF5537-8718-461C-AA93-7F8E3552AD9A}" dt="2024-04-23T13:44:37.707" v="127" actId="2696"/>
          <pc:sldLayoutMkLst>
            <pc:docMk/>
            <pc:sldMasterMk cId="1920336173" sldId="2147483802"/>
            <pc:sldLayoutMk cId="2415358717" sldId="2147483813"/>
          </pc:sldLayoutMkLst>
        </pc:sldLayoutChg>
      </pc:sldMasterChg>
    </pc:docChg>
  </pc:docChgLst>
  <pc:docChgLst>
    <pc:chgData name="考 张" userId="87b8017596393203" providerId="LiveId" clId="{609CBD8B-ED71-734D-907A-59A901967DFA}"/>
    <pc:docChg chg="undo custSel addSld delSld modSld delMainMaster addSection delSection modSection">
      <pc:chgData name="考 张" userId="87b8017596393203" providerId="LiveId" clId="{609CBD8B-ED71-734D-907A-59A901967DFA}" dt="2024-04-24T08:39:25.924" v="117" actId="2696"/>
      <pc:docMkLst>
        <pc:docMk/>
      </pc:docMkLst>
      <pc:sldChg chg="modSp mod">
        <pc:chgData name="考 张" userId="87b8017596393203" providerId="LiveId" clId="{609CBD8B-ED71-734D-907A-59A901967DFA}" dt="2024-04-24T08:39:02.413" v="113" actId="20577"/>
        <pc:sldMkLst>
          <pc:docMk/>
          <pc:sldMk cId="0" sldId="302"/>
        </pc:sldMkLst>
        <pc:spChg chg="mod">
          <ac:chgData name="考 张" userId="87b8017596393203" providerId="LiveId" clId="{609CBD8B-ED71-734D-907A-59A901967DFA}" dt="2024-04-24T08:39:02.413" v="113" actId="20577"/>
          <ac:spMkLst>
            <pc:docMk/>
            <pc:sldMk cId="0" sldId="302"/>
            <ac:spMk id="3" creationId="{00000000-0000-0000-0000-000000000000}"/>
          </ac:spMkLst>
        </pc:spChg>
      </pc:sldChg>
      <pc:sldChg chg="del">
        <pc:chgData name="考 张" userId="87b8017596393203" providerId="LiveId" clId="{609CBD8B-ED71-734D-907A-59A901967DFA}" dt="2024-04-23T12:01:42.216" v="1" actId="2696"/>
        <pc:sldMkLst>
          <pc:docMk/>
          <pc:sldMk cId="0" sldId="359"/>
        </pc:sldMkLst>
      </pc:sldChg>
      <pc:sldChg chg="del">
        <pc:chgData name="考 张" userId="87b8017596393203" providerId="LiveId" clId="{609CBD8B-ED71-734D-907A-59A901967DFA}" dt="2024-04-23T12:01:42.222" v="3" actId="2696"/>
        <pc:sldMkLst>
          <pc:docMk/>
          <pc:sldMk cId="0" sldId="475"/>
        </pc:sldMkLst>
      </pc:sldChg>
      <pc:sldChg chg="del">
        <pc:chgData name="考 张" userId="87b8017596393203" providerId="LiveId" clId="{609CBD8B-ED71-734D-907A-59A901967DFA}" dt="2024-04-23T12:01:42.234" v="6" actId="2696"/>
        <pc:sldMkLst>
          <pc:docMk/>
          <pc:sldMk cId="0" sldId="476"/>
        </pc:sldMkLst>
      </pc:sldChg>
      <pc:sldChg chg="del">
        <pc:chgData name="考 张" userId="87b8017596393203" providerId="LiveId" clId="{609CBD8B-ED71-734D-907A-59A901967DFA}" dt="2024-04-23T12:01:42.236" v="7" actId="2696"/>
        <pc:sldMkLst>
          <pc:docMk/>
          <pc:sldMk cId="0" sldId="477"/>
        </pc:sldMkLst>
      </pc:sldChg>
      <pc:sldChg chg="del">
        <pc:chgData name="考 张" userId="87b8017596393203" providerId="LiveId" clId="{609CBD8B-ED71-734D-907A-59A901967DFA}" dt="2024-04-23T12:01:42.229" v="4" actId="2696"/>
        <pc:sldMkLst>
          <pc:docMk/>
          <pc:sldMk cId="0" sldId="478"/>
        </pc:sldMkLst>
      </pc:sldChg>
      <pc:sldChg chg="modSp mod">
        <pc:chgData name="考 张" userId="87b8017596393203" providerId="LiveId" clId="{609CBD8B-ED71-734D-907A-59A901967DFA}" dt="2024-04-23T12:06:06.765" v="38"/>
        <pc:sldMkLst>
          <pc:docMk/>
          <pc:sldMk cId="0" sldId="483"/>
        </pc:sldMkLst>
        <pc:spChg chg="mod">
          <ac:chgData name="考 张" userId="87b8017596393203" providerId="LiveId" clId="{609CBD8B-ED71-734D-907A-59A901967DFA}" dt="2024-04-23T12:06:06.765" v="38"/>
          <ac:spMkLst>
            <pc:docMk/>
            <pc:sldMk cId="0" sldId="483"/>
            <ac:spMk id="8" creationId="{00000000-0000-0000-0000-000000000000}"/>
          </ac:spMkLst>
        </pc:spChg>
      </pc:sldChg>
      <pc:sldChg chg="del">
        <pc:chgData name="考 张" userId="87b8017596393203" providerId="LiveId" clId="{609CBD8B-ED71-734D-907A-59A901967DFA}" dt="2024-04-23T12:02:03.714" v="19" actId="2696"/>
        <pc:sldMkLst>
          <pc:docMk/>
          <pc:sldMk cId="0" sldId="484"/>
        </pc:sldMkLst>
      </pc:sldChg>
      <pc:sldChg chg="del">
        <pc:chgData name="考 张" userId="87b8017596393203" providerId="LiveId" clId="{609CBD8B-ED71-734D-907A-59A901967DFA}" dt="2024-04-23T12:06:10.804" v="39" actId="2696"/>
        <pc:sldMkLst>
          <pc:docMk/>
          <pc:sldMk cId="0" sldId="485"/>
        </pc:sldMkLst>
      </pc:sldChg>
      <pc:sldChg chg="del">
        <pc:chgData name="考 张" userId="87b8017596393203" providerId="LiveId" clId="{609CBD8B-ED71-734D-907A-59A901967DFA}" dt="2024-04-23T12:02:03.714" v="19" actId="2696"/>
        <pc:sldMkLst>
          <pc:docMk/>
          <pc:sldMk cId="0" sldId="486"/>
        </pc:sldMkLst>
      </pc:sldChg>
      <pc:sldChg chg="del">
        <pc:chgData name="考 张" userId="87b8017596393203" providerId="LiveId" clId="{609CBD8B-ED71-734D-907A-59A901967DFA}" dt="2024-04-23T12:04:53.917" v="32" actId="2696"/>
        <pc:sldMkLst>
          <pc:docMk/>
          <pc:sldMk cId="3208988809" sldId="489"/>
        </pc:sldMkLst>
      </pc:sldChg>
      <pc:sldChg chg="del">
        <pc:chgData name="考 张" userId="87b8017596393203" providerId="LiveId" clId="{609CBD8B-ED71-734D-907A-59A901967DFA}" dt="2024-04-23T12:03:46.184" v="24" actId="2696"/>
        <pc:sldMkLst>
          <pc:docMk/>
          <pc:sldMk cId="0" sldId="490"/>
        </pc:sldMkLst>
      </pc:sldChg>
      <pc:sldChg chg="del">
        <pc:chgData name="考 张" userId="87b8017596393203" providerId="LiveId" clId="{609CBD8B-ED71-734D-907A-59A901967DFA}" dt="2024-04-23T12:03:46.184" v="24" actId="2696"/>
        <pc:sldMkLst>
          <pc:docMk/>
          <pc:sldMk cId="0" sldId="492"/>
        </pc:sldMkLst>
      </pc:sldChg>
      <pc:sldChg chg="del">
        <pc:chgData name="考 张" userId="87b8017596393203" providerId="LiveId" clId="{609CBD8B-ED71-734D-907A-59A901967DFA}" dt="2024-04-23T12:06:39.764" v="40" actId="2696"/>
        <pc:sldMkLst>
          <pc:docMk/>
          <pc:sldMk cId="914094267" sldId="493"/>
        </pc:sldMkLst>
      </pc:sldChg>
      <pc:sldChg chg="del">
        <pc:chgData name="考 张" userId="87b8017596393203" providerId="LiveId" clId="{609CBD8B-ED71-734D-907A-59A901967DFA}" dt="2024-04-23T12:03:46.184" v="24" actId="2696"/>
        <pc:sldMkLst>
          <pc:docMk/>
          <pc:sldMk cId="0" sldId="494"/>
        </pc:sldMkLst>
      </pc:sldChg>
      <pc:sldChg chg="del">
        <pc:chgData name="考 张" userId="87b8017596393203" providerId="LiveId" clId="{609CBD8B-ED71-734D-907A-59A901967DFA}" dt="2024-04-23T12:03:46.184" v="24" actId="2696"/>
        <pc:sldMkLst>
          <pc:docMk/>
          <pc:sldMk cId="0" sldId="496"/>
        </pc:sldMkLst>
      </pc:sldChg>
      <pc:sldChg chg="del">
        <pc:chgData name="考 张" userId="87b8017596393203" providerId="LiveId" clId="{609CBD8B-ED71-734D-907A-59A901967DFA}" dt="2024-04-23T12:03:55.667" v="25" actId="2696"/>
        <pc:sldMkLst>
          <pc:docMk/>
          <pc:sldMk cId="0" sldId="497"/>
        </pc:sldMkLst>
      </pc:sldChg>
      <pc:sldChg chg="del">
        <pc:chgData name="考 张" userId="87b8017596393203" providerId="LiveId" clId="{609CBD8B-ED71-734D-907A-59A901967DFA}" dt="2024-04-23T12:04:22.201" v="28" actId="2696"/>
        <pc:sldMkLst>
          <pc:docMk/>
          <pc:sldMk cId="0" sldId="502"/>
        </pc:sldMkLst>
      </pc:sldChg>
      <pc:sldChg chg="del">
        <pc:chgData name="考 张" userId="87b8017596393203" providerId="LiveId" clId="{609CBD8B-ED71-734D-907A-59A901967DFA}" dt="2024-04-23T12:05:20.118" v="33" actId="2696"/>
        <pc:sldMkLst>
          <pc:docMk/>
          <pc:sldMk cId="637757362" sldId="503"/>
        </pc:sldMkLst>
      </pc:sldChg>
      <pc:sldChg chg="del">
        <pc:chgData name="考 张" userId="87b8017596393203" providerId="LiveId" clId="{609CBD8B-ED71-734D-907A-59A901967DFA}" dt="2024-04-23T12:04:22.201" v="28" actId="2696"/>
        <pc:sldMkLst>
          <pc:docMk/>
          <pc:sldMk cId="0" sldId="504"/>
        </pc:sldMkLst>
      </pc:sldChg>
      <pc:sldChg chg="del">
        <pc:chgData name="考 张" userId="87b8017596393203" providerId="LiveId" clId="{609CBD8B-ED71-734D-907A-59A901967DFA}" dt="2024-04-23T12:04:22.201" v="28" actId="2696"/>
        <pc:sldMkLst>
          <pc:docMk/>
          <pc:sldMk cId="0" sldId="505"/>
        </pc:sldMkLst>
      </pc:sldChg>
      <pc:sldChg chg="del">
        <pc:chgData name="考 张" userId="87b8017596393203" providerId="LiveId" clId="{609CBD8B-ED71-734D-907A-59A901967DFA}" dt="2024-04-23T12:04:22.201" v="28" actId="2696"/>
        <pc:sldMkLst>
          <pc:docMk/>
          <pc:sldMk cId="0" sldId="507"/>
        </pc:sldMkLst>
      </pc:sldChg>
      <pc:sldChg chg="del">
        <pc:chgData name="考 张" userId="87b8017596393203" providerId="LiveId" clId="{609CBD8B-ED71-734D-907A-59A901967DFA}" dt="2024-04-23T12:04:22.201" v="28" actId="2696"/>
        <pc:sldMkLst>
          <pc:docMk/>
          <pc:sldMk cId="0" sldId="508"/>
        </pc:sldMkLst>
      </pc:sldChg>
      <pc:sldChg chg="del">
        <pc:chgData name="考 张" userId="87b8017596393203" providerId="LiveId" clId="{609CBD8B-ED71-734D-907A-59A901967DFA}" dt="2024-04-23T12:04:31.177" v="29" actId="2696"/>
        <pc:sldMkLst>
          <pc:docMk/>
          <pc:sldMk cId="0" sldId="510"/>
        </pc:sldMkLst>
      </pc:sldChg>
      <pc:sldChg chg="del">
        <pc:chgData name="考 张" userId="87b8017596393203" providerId="LiveId" clId="{609CBD8B-ED71-734D-907A-59A901967DFA}" dt="2024-04-23T12:04:31.177" v="29" actId="2696"/>
        <pc:sldMkLst>
          <pc:docMk/>
          <pc:sldMk cId="0" sldId="511"/>
        </pc:sldMkLst>
      </pc:sldChg>
      <pc:sldChg chg="del">
        <pc:chgData name="考 张" userId="87b8017596393203" providerId="LiveId" clId="{609CBD8B-ED71-734D-907A-59A901967DFA}" dt="2024-04-23T12:04:22.201" v="28" actId="2696"/>
        <pc:sldMkLst>
          <pc:docMk/>
          <pc:sldMk cId="0" sldId="512"/>
        </pc:sldMkLst>
      </pc:sldChg>
      <pc:sldChg chg="del">
        <pc:chgData name="考 张" userId="87b8017596393203" providerId="LiveId" clId="{609CBD8B-ED71-734D-907A-59A901967DFA}" dt="2024-04-23T12:04:22.201" v="28" actId="2696"/>
        <pc:sldMkLst>
          <pc:docMk/>
          <pc:sldMk cId="0" sldId="513"/>
        </pc:sldMkLst>
      </pc:sldChg>
      <pc:sldChg chg="del">
        <pc:chgData name="考 张" userId="87b8017596393203" providerId="LiveId" clId="{609CBD8B-ED71-734D-907A-59A901967DFA}" dt="2024-04-23T12:04:47.876" v="31" actId="2696"/>
        <pc:sldMkLst>
          <pc:docMk/>
          <pc:sldMk cId="0" sldId="514"/>
        </pc:sldMkLst>
      </pc:sldChg>
      <pc:sldChg chg="add del">
        <pc:chgData name="考 张" userId="87b8017596393203" providerId="LiveId" clId="{609CBD8B-ED71-734D-907A-59A901967DFA}" dt="2024-04-23T12:26:49.499" v="96"/>
        <pc:sldMkLst>
          <pc:docMk/>
          <pc:sldMk cId="0" sldId="516"/>
        </pc:sldMkLst>
      </pc:sldChg>
      <pc:sldChg chg="del">
        <pc:chgData name="考 张" userId="87b8017596393203" providerId="LiveId" clId="{609CBD8B-ED71-734D-907A-59A901967DFA}" dt="2024-04-23T12:04:22.201" v="28" actId="2696"/>
        <pc:sldMkLst>
          <pc:docMk/>
          <pc:sldMk cId="0" sldId="530"/>
        </pc:sldMkLst>
      </pc:sldChg>
      <pc:sldChg chg="modSp add del mod">
        <pc:chgData name="考 张" userId="87b8017596393203" providerId="LiveId" clId="{609CBD8B-ED71-734D-907A-59A901967DFA}" dt="2024-04-23T12:26:49.499" v="96"/>
        <pc:sldMkLst>
          <pc:docMk/>
          <pc:sldMk cId="0" sldId="539"/>
        </pc:sldMkLst>
        <pc:spChg chg="mod">
          <ac:chgData name="考 张" userId="87b8017596393203" providerId="LiveId" clId="{609CBD8B-ED71-734D-907A-59A901967DFA}" dt="2024-04-23T12:26:49.499" v="96"/>
          <ac:spMkLst>
            <pc:docMk/>
            <pc:sldMk cId="0" sldId="539"/>
            <ac:spMk id="10" creationId="{00000000-0000-0000-0000-000000000000}"/>
          </ac:spMkLst>
        </pc:spChg>
      </pc:sldChg>
      <pc:sldChg chg="add del">
        <pc:chgData name="考 张" userId="87b8017596393203" providerId="LiveId" clId="{609CBD8B-ED71-734D-907A-59A901967DFA}" dt="2024-04-23T12:26:49.499" v="96"/>
        <pc:sldMkLst>
          <pc:docMk/>
          <pc:sldMk cId="3764137132" sldId="581"/>
        </pc:sldMkLst>
      </pc:sldChg>
      <pc:sldChg chg="add del">
        <pc:chgData name="考 张" userId="87b8017596393203" providerId="LiveId" clId="{609CBD8B-ED71-734D-907A-59A901967DFA}" dt="2024-04-23T12:26:49.499" v="96"/>
        <pc:sldMkLst>
          <pc:docMk/>
          <pc:sldMk cId="301622194" sldId="582"/>
        </pc:sldMkLst>
      </pc:sldChg>
      <pc:sldChg chg="add del">
        <pc:chgData name="考 张" userId="87b8017596393203" providerId="LiveId" clId="{609CBD8B-ED71-734D-907A-59A901967DFA}" dt="2024-04-23T12:26:49.499" v="96"/>
        <pc:sldMkLst>
          <pc:docMk/>
          <pc:sldMk cId="1099694217" sldId="583"/>
        </pc:sldMkLst>
      </pc:sldChg>
      <pc:sldChg chg="del">
        <pc:chgData name="考 张" userId="87b8017596393203" providerId="LiveId" clId="{609CBD8B-ED71-734D-907A-59A901967DFA}" dt="2024-04-23T12:03:05.065" v="20" actId="2696"/>
        <pc:sldMkLst>
          <pc:docMk/>
          <pc:sldMk cId="0" sldId="584"/>
        </pc:sldMkLst>
      </pc:sldChg>
      <pc:sldChg chg="add del">
        <pc:chgData name="考 张" userId="87b8017596393203" providerId="LiveId" clId="{609CBD8B-ED71-734D-907A-59A901967DFA}" dt="2024-04-23T12:26:49.499" v="96"/>
        <pc:sldMkLst>
          <pc:docMk/>
          <pc:sldMk cId="1154101134" sldId="584"/>
        </pc:sldMkLst>
      </pc:sldChg>
      <pc:sldChg chg="add del">
        <pc:chgData name="考 张" userId="87b8017596393203" providerId="LiveId" clId="{609CBD8B-ED71-734D-907A-59A901967DFA}" dt="2024-04-23T12:26:49.499" v="96"/>
        <pc:sldMkLst>
          <pc:docMk/>
          <pc:sldMk cId="0" sldId="585"/>
        </pc:sldMkLst>
      </pc:sldChg>
      <pc:sldChg chg="add del">
        <pc:chgData name="考 张" userId="87b8017596393203" providerId="LiveId" clId="{609CBD8B-ED71-734D-907A-59A901967DFA}" dt="2024-04-23T12:26:49.499" v="96"/>
        <pc:sldMkLst>
          <pc:docMk/>
          <pc:sldMk cId="0" sldId="586"/>
        </pc:sldMkLst>
      </pc:sldChg>
      <pc:sldChg chg="del">
        <pc:chgData name="考 张" userId="87b8017596393203" providerId="LiveId" clId="{609CBD8B-ED71-734D-907A-59A901967DFA}" dt="2024-04-23T12:03:05.065" v="20" actId="2696"/>
        <pc:sldMkLst>
          <pc:docMk/>
          <pc:sldMk cId="0" sldId="587"/>
        </pc:sldMkLst>
      </pc:sldChg>
      <pc:sldChg chg="add del">
        <pc:chgData name="考 张" userId="87b8017596393203" providerId="LiveId" clId="{609CBD8B-ED71-734D-907A-59A901967DFA}" dt="2024-04-23T12:26:49.499" v="96"/>
        <pc:sldMkLst>
          <pc:docMk/>
          <pc:sldMk cId="2800628860" sldId="587"/>
        </pc:sldMkLst>
      </pc:sldChg>
      <pc:sldChg chg="add del">
        <pc:chgData name="考 张" userId="87b8017596393203" providerId="LiveId" clId="{609CBD8B-ED71-734D-907A-59A901967DFA}" dt="2024-04-23T12:26:49.499" v="96"/>
        <pc:sldMkLst>
          <pc:docMk/>
          <pc:sldMk cId="0" sldId="588"/>
        </pc:sldMkLst>
      </pc:sldChg>
      <pc:sldChg chg="add del">
        <pc:chgData name="考 张" userId="87b8017596393203" providerId="LiveId" clId="{609CBD8B-ED71-734D-907A-59A901967DFA}" dt="2024-04-23T12:26:49.499" v="96"/>
        <pc:sldMkLst>
          <pc:docMk/>
          <pc:sldMk cId="0" sldId="589"/>
        </pc:sldMkLst>
      </pc:sldChg>
      <pc:sldChg chg="add del">
        <pc:chgData name="考 张" userId="87b8017596393203" providerId="LiveId" clId="{609CBD8B-ED71-734D-907A-59A901967DFA}" dt="2024-04-23T12:26:49.499" v="96"/>
        <pc:sldMkLst>
          <pc:docMk/>
          <pc:sldMk cId="0" sldId="590"/>
        </pc:sldMkLst>
      </pc:sldChg>
      <pc:sldChg chg="add del">
        <pc:chgData name="考 张" userId="87b8017596393203" providerId="LiveId" clId="{609CBD8B-ED71-734D-907A-59A901967DFA}" dt="2024-04-23T12:26:49.499" v="96"/>
        <pc:sldMkLst>
          <pc:docMk/>
          <pc:sldMk cId="0" sldId="592"/>
        </pc:sldMkLst>
      </pc:sldChg>
      <pc:sldChg chg="add del">
        <pc:chgData name="考 张" userId="87b8017596393203" providerId="LiveId" clId="{609CBD8B-ED71-734D-907A-59A901967DFA}" dt="2024-04-23T12:26:49.499" v="96"/>
        <pc:sldMkLst>
          <pc:docMk/>
          <pc:sldMk cId="0" sldId="593"/>
        </pc:sldMkLst>
      </pc:sldChg>
      <pc:sldChg chg="add del">
        <pc:chgData name="考 张" userId="87b8017596393203" providerId="LiveId" clId="{609CBD8B-ED71-734D-907A-59A901967DFA}" dt="2024-04-23T12:26:49.499" v="96"/>
        <pc:sldMkLst>
          <pc:docMk/>
          <pc:sldMk cId="0" sldId="594"/>
        </pc:sldMkLst>
      </pc:sldChg>
      <pc:sldChg chg="del">
        <pc:chgData name="考 张" userId="87b8017596393203" providerId="LiveId" clId="{609CBD8B-ED71-734D-907A-59A901967DFA}" dt="2024-04-23T12:03:20.565" v="21" actId="2696"/>
        <pc:sldMkLst>
          <pc:docMk/>
          <pc:sldMk cId="0" sldId="601"/>
        </pc:sldMkLst>
      </pc:sldChg>
      <pc:sldChg chg="del">
        <pc:chgData name="考 张" userId="87b8017596393203" providerId="LiveId" clId="{609CBD8B-ED71-734D-907A-59A901967DFA}" dt="2024-04-23T12:03:29.868" v="23" actId="2696"/>
        <pc:sldMkLst>
          <pc:docMk/>
          <pc:sldMk cId="0" sldId="602"/>
        </pc:sldMkLst>
      </pc:sldChg>
      <pc:sldChg chg="del">
        <pc:chgData name="考 张" userId="87b8017596393203" providerId="LiveId" clId="{609CBD8B-ED71-734D-907A-59A901967DFA}" dt="2024-04-23T12:03:29.868" v="23" actId="2696"/>
        <pc:sldMkLst>
          <pc:docMk/>
          <pc:sldMk cId="0" sldId="603"/>
        </pc:sldMkLst>
      </pc:sldChg>
      <pc:sldChg chg="del">
        <pc:chgData name="考 张" userId="87b8017596393203" providerId="LiveId" clId="{609CBD8B-ED71-734D-907A-59A901967DFA}" dt="2024-04-23T12:03:29.868" v="23" actId="2696"/>
        <pc:sldMkLst>
          <pc:docMk/>
          <pc:sldMk cId="0" sldId="604"/>
        </pc:sldMkLst>
      </pc:sldChg>
      <pc:sldChg chg="del">
        <pc:chgData name="考 张" userId="87b8017596393203" providerId="LiveId" clId="{609CBD8B-ED71-734D-907A-59A901967DFA}" dt="2024-04-23T12:03:29.868" v="23" actId="2696"/>
        <pc:sldMkLst>
          <pc:docMk/>
          <pc:sldMk cId="0" sldId="605"/>
        </pc:sldMkLst>
      </pc:sldChg>
      <pc:sldChg chg="del">
        <pc:chgData name="考 张" userId="87b8017596393203" providerId="LiveId" clId="{609CBD8B-ED71-734D-907A-59A901967DFA}" dt="2024-04-23T12:03:29.868" v="23" actId="2696"/>
        <pc:sldMkLst>
          <pc:docMk/>
          <pc:sldMk cId="0" sldId="606"/>
        </pc:sldMkLst>
      </pc:sldChg>
      <pc:sldChg chg="del">
        <pc:chgData name="考 张" userId="87b8017596393203" providerId="LiveId" clId="{609CBD8B-ED71-734D-907A-59A901967DFA}" dt="2024-04-23T12:03:29.868" v="23" actId="2696"/>
        <pc:sldMkLst>
          <pc:docMk/>
          <pc:sldMk cId="0" sldId="607"/>
        </pc:sldMkLst>
      </pc:sldChg>
      <pc:sldChg chg="del">
        <pc:chgData name="考 张" userId="87b8017596393203" providerId="LiveId" clId="{609CBD8B-ED71-734D-907A-59A901967DFA}" dt="2024-04-23T12:03:29.868" v="23" actId="2696"/>
        <pc:sldMkLst>
          <pc:docMk/>
          <pc:sldMk cId="0" sldId="608"/>
        </pc:sldMkLst>
      </pc:sldChg>
      <pc:sldChg chg="del">
        <pc:chgData name="考 张" userId="87b8017596393203" providerId="LiveId" clId="{609CBD8B-ED71-734D-907A-59A901967DFA}" dt="2024-04-23T12:03:29.868" v="23" actId="2696"/>
        <pc:sldMkLst>
          <pc:docMk/>
          <pc:sldMk cId="0" sldId="609"/>
        </pc:sldMkLst>
      </pc:sldChg>
      <pc:sldChg chg="del">
        <pc:chgData name="考 张" userId="87b8017596393203" providerId="LiveId" clId="{609CBD8B-ED71-734D-907A-59A901967DFA}" dt="2024-04-23T12:03:29.868" v="23" actId="2696"/>
        <pc:sldMkLst>
          <pc:docMk/>
          <pc:sldMk cId="0" sldId="610"/>
        </pc:sldMkLst>
      </pc:sldChg>
      <pc:sldChg chg="add del">
        <pc:chgData name="考 张" userId="87b8017596393203" providerId="LiveId" clId="{609CBD8B-ED71-734D-907A-59A901967DFA}" dt="2024-04-23T12:26:49.499" v="96"/>
        <pc:sldMkLst>
          <pc:docMk/>
          <pc:sldMk cId="0" sldId="623"/>
        </pc:sldMkLst>
      </pc:sldChg>
      <pc:sldChg chg="add del">
        <pc:chgData name="考 张" userId="87b8017596393203" providerId="LiveId" clId="{609CBD8B-ED71-734D-907A-59A901967DFA}" dt="2024-04-23T12:26:49.499" v="96"/>
        <pc:sldMkLst>
          <pc:docMk/>
          <pc:sldMk cId="0" sldId="625"/>
        </pc:sldMkLst>
      </pc:sldChg>
      <pc:sldChg chg="add del">
        <pc:chgData name="考 张" userId="87b8017596393203" providerId="LiveId" clId="{609CBD8B-ED71-734D-907A-59A901967DFA}" dt="2024-04-23T12:26:49.499" v="96"/>
        <pc:sldMkLst>
          <pc:docMk/>
          <pc:sldMk cId="0" sldId="629"/>
        </pc:sldMkLst>
      </pc:sldChg>
      <pc:sldChg chg="add del">
        <pc:chgData name="考 张" userId="87b8017596393203" providerId="LiveId" clId="{609CBD8B-ED71-734D-907A-59A901967DFA}" dt="2024-04-23T12:26:49.499" v="96"/>
        <pc:sldMkLst>
          <pc:docMk/>
          <pc:sldMk cId="0" sldId="630"/>
        </pc:sldMkLst>
      </pc:sldChg>
      <pc:sldChg chg="add del">
        <pc:chgData name="考 张" userId="87b8017596393203" providerId="LiveId" clId="{609CBD8B-ED71-734D-907A-59A901967DFA}" dt="2024-04-23T12:26:49.499" v="96"/>
        <pc:sldMkLst>
          <pc:docMk/>
          <pc:sldMk cId="0" sldId="631"/>
        </pc:sldMkLst>
      </pc:sldChg>
      <pc:sldChg chg="add del">
        <pc:chgData name="考 张" userId="87b8017596393203" providerId="LiveId" clId="{609CBD8B-ED71-734D-907A-59A901967DFA}" dt="2024-04-23T12:26:49.499" v="96"/>
        <pc:sldMkLst>
          <pc:docMk/>
          <pc:sldMk cId="0" sldId="633"/>
        </pc:sldMkLst>
      </pc:sldChg>
      <pc:sldChg chg="add del">
        <pc:chgData name="考 张" userId="87b8017596393203" providerId="LiveId" clId="{609CBD8B-ED71-734D-907A-59A901967DFA}" dt="2024-04-23T12:26:49.499" v="96"/>
        <pc:sldMkLst>
          <pc:docMk/>
          <pc:sldMk cId="0" sldId="634"/>
        </pc:sldMkLst>
      </pc:sldChg>
      <pc:sldChg chg="add del">
        <pc:chgData name="考 张" userId="87b8017596393203" providerId="LiveId" clId="{609CBD8B-ED71-734D-907A-59A901967DFA}" dt="2024-04-23T12:26:49.499" v="96"/>
        <pc:sldMkLst>
          <pc:docMk/>
          <pc:sldMk cId="0" sldId="635"/>
        </pc:sldMkLst>
      </pc:sldChg>
      <pc:sldChg chg="add del">
        <pc:chgData name="考 张" userId="87b8017596393203" providerId="LiveId" clId="{609CBD8B-ED71-734D-907A-59A901967DFA}" dt="2024-04-23T12:26:49.499" v="96"/>
        <pc:sldMkLst>
          <pc:docMk/>
          <pc:sldMk cId="0" sldId="636"/>
        </pc:sldMkLst>
      </pc:sldChg>
      <pc:sldChg chg="add del">
        <pc:chgData name="考 张" userId="87b8017596393203" providerId="LiveId" clId="{609CBD8B-ED71-734D-907A-59A901967DFA}" dt="2024-04-23T12:26:49.499" v="96"/>
        <pc:sldMkLst>
          <pc:docMk/>
          <pc:sldMk cId="330978171" sldId="639"/>
        </pc:sldMkLst>
      </pc:sldChg>
      <pc:sldChg chg="add del">
        <pc:chgData name="考 张" userId="87b8017596393203" providerId="LiveId" clId="{609CBD8B-ED71-734D-907A-59A901967DFA}" dt="2024-04-23T12:26:49.499" v="96"/>
        <pc:sldMkLst>
          <pc:docMk/>
          <pc:sldMk cId="0" sldId="641"/>
        </pc:sldMkLst>
      </pc:sldChg>
      <pc:sldChg chg="add del">
        <pc:chgData name="考 张" userId="87b8017596393203" providerId="LiveId" clId="{609CBD8B-ED71-734D-907A-59A901967DFA}" dt="2024-04-23T12:26:49.499" v="96"/>
        <pc:sldMkLst>
          <pc:docMk/>
          <pc:sldMk cId="0" sldId="642"/>
        </pc:sldMkLst>
      </pc:sldChg>
      <pc:sldChg chg="del">
        <pc:chgData name="考 张" userId="87b8017596393203" providerId="LiveId" clId="{609CBD8B-ED71-734D-907A-59A901967DFA}" dt="2024-04-23T12:03:05.065" v="20" actId="2696"/>
        <pc:sldMkLst>
          <pc:docMk/>
          <pc:sldMk cId="3807001220" sldId="643"/>
        </pc:sldMkLst>
      </pc:sldChg>
      <pc:sldChg chg="add del">
        <pc:chgData name="考 张" userId="87b8017596393203" providerId="LiveId" clId="{609CBD8B-ED71-734D-907A-59A901967DFA}" dt="2024-04-23T12:26:49.499" v="96"/>
        <pc:sldMkLst>
          <pc:docMk/>
          <pc:sldMk cId="0" sldId="644"/>
        </pc:sldMkLst>
      </pc:sldChg>
      <pc:sldChg chg="del">
        <pc:chgData name="考 张" userId="87b8017596393203" providerId="LiveId" clId="{609CBD8B-ED71-734D-907A-59A901967DFA}" dt="2024-04-23T12:03:05.065" v="20" actId="2696"/>
        <pc:sldMkLst>
          <pc:docMk/>
          <pc:sldMk cId="1633195334" sldId="644"/>
        </pc:sldMkLst>
      </pc:sldChg>
      <pc:sldChg chg="add del">
        <pc:chgData name="考 张" userId="87b8017596393203" providerId="LiveId" clId="{609CBD8B-ED71-734D-907A-59A901967DFA}" dt="2024-04-23T12:26:49.499" v="96"/>
        <pc:sldMkLst>
          <pc:docMk/>
          <pc:sldMk cId="0" sldId="645"/>
        </pc:sldMkLst>
      </pc:sldChg>
      <pc:sldChg chg="add del">
        <pc:chgData name="考 张" userId="87b8017596393203" providerId="LiveId" clId="{609CBD8B-ED71-734D-907A-59A901967DFA}" dt="2024-04-23T12:26:49.499" v="96"/>
        <pc:sldMkLst>
          <pc:docMk/>
          <pc:sldMk cId="0" sldId="646"/>
        </pc:sldMkLst>
      </pc:sldChg>
      <pc:sldChg chg="add del">
        <pc:chgData name="考 张" userId="87b8017596393203" providerId="LiveId" clId="{609CBD8B-ED71-734D-907A-59A901967DFA}" dt="2024-04-23T12:26:49.499" v="96"/>
        <pc:sldMkLst>
          <pc:docMk/>
          <pc:sldMk cId="0" sldId="648"/>
        </pc:sldMkLst>
      </pc:sldChg>
      <pc:sldChg chg="add del">
        <pc:chgData name="考 张" userId="87b8017596393203" providerId="LiveId" clId="{609CBD8B-ED71-734D-907A-59A901967DFA}" dt="2024-04-23T12:26:49.499" v="96"/>
        <pc:sldMkLst>
          <pc:docMk/>
          <pc:sldMk cId="0" sldId="649"/>
        </pc:sldMkLst>
      </pc:sldChg>
      <pc:sldChg chg="add del">
        <pc:chgData name="考 张" userId="87b8017596393203" providerId="LiveId" clId="{609CBD8B-ED71-734D-907A-59A901967DFA}" dt="2024-04-23T12:26:49.499" v="96"/>
        <pc:sldMkLst>
          <pc:docMk/>
          <pc:sldMk cId="0" sldId="650"/>
        </pc:sldMkLst>
      </pc:sldChg>
      <pc:sldChg chg="add del">
        <pc:chgData name="考 张" userId="87b8017596393203" providerId="LiveId" clId="{609CBD8B-ED71-734D-907A-59A901967DFA}" dt="2024-04-23T12:26:49.499" v="96"/>
        <pc:sldMkLst>
          <pc:docMk/>
          <pc:sldMk cId="0" sldId="651"/>
        </pc:sldMkLst>
      </pc:sldChg>
      <pc:sldChg chg="add del">
        <pc:chgData name="考 张" userId="87b8017596393203" providerId="LiveId" clId="{609CBD8B-ED71-734D-907A-59A901967DFA}" dt="2024-04-23T12:26:49.499" v="96"/>
        <pc:sldMkLst>
          <pc:docMk/>
          <pc:sldMk cId="0" sldId="652"/>
        </pc:sldMkLst>
      </pc:sldChg>
      <pc:sldChg chg="add del">
        <pc:chgData name="考 张" userId="87b8017596393203" providerId="LiveId" clId="{609CBD8B-ED71-734D-907A-59A901967DFA}" dt="2024-04-23T12:26:49.499" v="96"/>
        <pc:sldMkLst>
          <pc:docMk/>
          <pc:sldMk cId="0" sldId="653"/>
        </pc:sldMkLst>
      </pc:sldChg>
      <pc:sldChg chg="add del">
        <pc:chgData name="考 张" userId="87b8017596393203" providerId="LiveId" clId="{609CBD8B-ED71-734D-907A-59A901967DFA}" dt="2024-04-23T12:26:49.499" v="96"/>
        <pc:sldMkLst>
          <pc:docMk/>
          <pc:sldMk cId="0" sldId="654"/>
        </pc:sldMkLst>
      </pc:sldChg>
      <pc:sldChg chg="add del">
        <pc:chgData name="考 张" userId="87b8017596393203" providerId="LiveId" clId="{609CBD8B-ED71-734D-907A-59A901967DFA}" dt="2024-04-23T12:26:49.499" v="96"/>
        <pc:sldMkLst>
          <pc:docMk/>
          <pc:sldMk cId="0" sldId="656"/>
        </pc:sldMkLst>
      </pc:sldChg>
      <pc:sldChg chg="add del">
        <pc:chgData name="考 张" userId="87b8017596393203" providerId="LiveId" clId="{609CBD8B-ED71-734D-907A-59A901967DFA}" dt="2024-04-23T12:26:49.499" v="96"/>
        <pc:sldMkLst>
          <pc:docMk/>
          <pc:sldMk cId="307912876" sldId="658"/>
        </pc:sldMkLst>
      </pc:sldChg>
      <pc:sldChg chg="add del">
        <pc:chgData name="考 张" userId="87b8017596393203" providerId="LiveId" clId="{609CBD8B-ED71-734D-907A-59A901967DFA}" dt="2024-04-23T12:26:49.499" v="96"/>
        <pc:sldMkLst>
          <pc:docMk/>
          <pc:sldMk cId="0" sldId="659"/>
        </pc:sldMkLst>
      </pc:sldChg>
      <pc:sldChg chg="add del">
        <pc:chgData name="考 张" userId="87b8017596393203" providerId="LiveId" clId="{609CBD8B-ED71-734D-907A-59A901967DFA}" dt="2024-04-23T12:26:49.499" v="96"/>
        <pc:sldMkLst>
          <pc:docMk/>
          <pc:sldMk cId="0" sldId="660"/>
        </pc:sldMkLst>
      </pc:sldChg>
      <pc:sldChg chg="add del">
        <pc:chgData name="考 张" userId="87b8017596393203" providerId="LiveId" clId="{609CBD8B-ED71-734D-907A-59A901967DFA}" dt="2024-04-23T12:26:49.499" v="96"/>
        <pc:sldMkLst>
          <pc:docMk/>
          <pc:sldMk cId="0" sldId="661"/>
        </pc:sldMkLst>
      </pc:sldChg>
      <pc:sldChg chg="add del">
        <pc:chgData name="考 张" userId="87b8017596393203" providerId="LiveId" clId="{609CBD8B-ED71-734D-907A-59A901967DFA}" dt="2024-04-23T12:26:49.499" v="96"/>
        <pc:sldMkLst>
          <pc:docMk/>
          <pc:sldMk cId="0" sldId="662"/>
        </pc:sldMkLst>
      </pc:sldChg>
      <pc:sldChg chg="add del">
        <pc:chgData name="考 张" userId="87b8017596393203" providerId="LiveId" clId="{609CBD8B-ED71-734D-907A-59A901967DFA}" dt="2024-04-23T12:26:49.499" v="96"/>
        <pc:sldMkLst>
          <pc:docMk/>
          <pc:sldMk cId="0" sldId="663"/>
        </pc:sldMkLst>
      </pc:sldChg>
      <pc:sldChg chg="add del">
        <pc:chgData name="考 张" userId="87b8017596393203" providerId="LiveId" clId="{609CBD8B-ED71-734D-907A-59A901967DFA}" dt="2024-04-23T12:26:49.499" v="96"/>
        <pc:sldMkLst>
          <pc:docMk/>
          <pc:sldMk cId="0" sldId="664"/>
        </pc:sldMkLst>
      </pc:sldChg>
      <pc:sldChg chg="add del">
        <pc:chgData name="考 张" userId="87b8017596393203" providerId="LiveId" clId="{609CBD8B-ED71-734D-907A-59A901967DFA}" dt="2024-04-23T12:26:49.499" v="96"/>
        <pc:sldMkLst>
          <pc:docMk/>
          <pc:sldMk cId="0" sldId="665"/>
        </pc:sldMkLst>
      </pc:sldChg>
      <pc:sldChg chg="add del">
        <pc:chgData name="考 张" userId="87b8017596393203" providerId="LiveId" clId="{609CBD8B-ED71-734D-907A-59A901967DFA}" dt="2024-04-23T12:26:49.499" v="96"/>
        <pc:sldMkLst>
          <pc:docMk/>
          <pc:sldMk cId="0" sldId="666"/>
        </pc:sldMkLst>
      </pc:sldChg>
      <pc:sldChg chg="del">
        <pc:chgData name="考 张" userId="87b8017596393203" providerId="LiveId" clId="{609CBD8B-ED71-734D-907A-59A901967DFA}" dt="2024-04-23T12:03:05.065" v="20" actId="2696"/>
        <pc:sldMkLst>
          <pc:docMk/>
          <pc:sldMk cId="949860916" sldId="673"/>
        </pc:sldMkLst>
      </pc:sldChg>
      <pc:sldChg chg="modSp add del mod">
        <pc:chgData name="考 张" userId="87b8017596393203" providerId="LiveId" clId="{609CBD8B-ED71-734D-907A-59A901967DFA}" dt="2024-04-24T08:39:09.795" v="114" actId="2696"/>
        <pc:sldMkLst>
          <pc:docMk/>
          <pc:sldMk cId="0" sldId="675"/>
        </pc:sldMkLst>
        <pc:spChg chg="mod">
          <ac:chgData name="考 张" userId="87b8017596393203" providerId="LiveId" clId="{609CBD8B-ED71-734D-907A-59A901967DFA}" dt="2024-04-23T12:26:48.672" v="94" actId="20577"/>
          <ac:spMkLst>
            <pc:docMk/>
            <pc:sldMk cId="0" sldId="675"/>
            <ac:spMk id="3" creationId="{00000000-0000-0000-0000-000000000000}"/>
          </ac:spMkLst>
        </pc:spChg>
      </pc:sldChg>
      <pc:sldChg chg="del">
        <pc:chgData name="考 张" userId="87b8017596393203" providerId="LiveId" clId="{609CBD8B-ED71-734D-907A-59A901967DFA}" dt="2024-04-23T12:04:03.633" v="27" actId="2696"/>
        <pc:sldMkLst>
          <pc:docMk/>
          <pc:sldMk cId="221872699" sldId="675"/>
        </pc:sldMkLst>
      </pc:sldChg>
      <pc:sldChg chg="del">
        <pc:chgData name="考 张" userId="87b8017596393203" providerId="LiveId" clId="{609CBD8B-ED71-734D-907A-59A901967DFA}" dt="2024-04-23T12:03:59.905" v="26" actId="2696"/>
        <pc:sldMkLst>
          <pc:docMk/>
          <pc:sldMk cId="1926939210" sldId="676"/>
        </pc:sldMkLst>
      </pc:sldChg>
      <pc:sldChg chg="add del">
        <pc:chgData name="考 张" userId="87b8017596393203" providerId="LiveId" clId="{609CBD8B-ED71-734D-907A-59A901967DFA}" dt="2024-04-23T12:26:49.499" v="96"/>
        <pc:sldMkLst>
          <pc:docMk/>
          <pc:sldMk cId="4241330612" sldId="705"/>
        </pc:sldMkLst>
      </pc:sldChg>
      <pc:sldChg chg="add del">
        <pc:chgData name="考 张" userId="87b8017596393203" providerId="LiveId" clId="{609CBD8B-ED71-734D-907A-59A901967DFA}" dt="2024-04-23T12:26:49.499" v="96"/>
        <pc:sldMkLst>
          <pc:docMk/>
          <pc:sldMk cId="1901003587" sldId="706"/>
        </pc:sldMkLst>
      </pc:sldChg>
      <pc:sldChg chg="add del">
        <pc:chgData name="考 张" userId="87b8017596393203" providerId="LiveId" clId="{609CBD8B-ED71-734D-907A-59A901967DFA}" dt="2024-04-23T12:26:49.499" v="96"/>
        <pc:sldMkLst>
          <pc:docMk/>
          <pc:sldMk cId="356051885" sldId="707"/>
        </pc:sldMkLst>
      </pc:sldChg>
      <pc:sldChg chg="modSp add del mod">
        <pc:chgData name="考 张" userId="87b8017596393203" providerId="LiveId" clId="{609CBD8B-ED71-734D-907A-59A901967DFA}" dt="2024-04-23T12:26:49.499" v="96"/>
        <pc:sldMkLst>
          <pc:docMk/>
          <pc:sldMk cId="1770082536" sldId="711"/>
        </pc:sldMkLst>
        <pc:spChg chg="mod">
          <ac:chgData name="考 张" userId="87b8017596393203" providerId="LiveId" clId="{609CBD8B-ED71-734D-907A-59A901967DFA}" dt="2024-04-23T12:26:49.499" v="96"/>
          <ac:spMkLst>
            <pc:docMk/>
            <pc:sldMk cId="1770082536" sldId="711"/>
            <ac:spMk id="3" creationId="{00000000-0000-0000-0000-000000000000}"/>
          </ac:spMkLst>
        </pc:spChg>
      </pc:sldChg>
      <pc:sldChg chg="add del">
        <pc:chgData name="考 张" userId="87b8017596393203" providerId="LiveId" clId="{609CBD8B-ED71-734D-907A-59A901967DFA}" dt="2024-04-23T12:26:49.499" v="96"/>
        <pc:sldMkLst>
          <pc:docMk/>
          <pc:sldMk cId="780430073" sldId="712"/>
        </pc:sldMkLst>
      </pc:sldChg>
      <pc:sldChg chg="add del">
        <pc:chgData name="考 张" userId="87b8017596393203" providerId="LiveId" clId="{609CBD8B-ED71-734D-907A-59A901967DFA}" dt="2024-04-23T12:26:49.499" v="96"/>
        <pc:sldMkLst>
          <pc:docMk/>
          <pc:sldMk cId="4209879871" sldId="713"/>
        </pc:sldMkLst>
      </pc:sldChg>
      <pc:sldChg chg="add del">
        <pc:chgData name="考 张" userId="87b8017596393203" providerId="LiveId" clId="{609CBD8B-ED71-734D-907A-59A901967DFA}" dt="2024-04-23T12:26:49.499" v="96"/>
        <pc:sldMkLst>
          <pc:docMk/>
          <pc:sldMk cId="372544592" sldId="714"/>
        </pc:sldMkLst>
      </pc:sldChg>
      <pc:sldChg chg="add del">
        <pc:chgData name="考 张" userId="87b8017596393203" providerId="LiveId" clId="{609CBD8B-ED71-734D-907A-59A901967DFA}" dt="2024-04-23T12:26:49.499" v="96"/>
        <pc:sldMkLst>
          <pc:docMk/>
          <pc:sldMk cId="3673368587" sldId="715"/>
        </pc:sldMkLst>
      </pc:sldChg>
      <pc:sldChg chg="add del">
        <pc:chgData name="考 张" userId="87b8017596393203" providerId="LiveId" clId="{609CBD8B-ED71-734D-907A-59A901967DFA}" dt="2024-04-23T12:26:49.499" v="96"/>
        <pc:sldMkLst>
          <pc:docMk/>
          <pc:sldMk cId="3018770789" sldId="716"/>
        </pc:sldMkLst>
      </pc:sldChg>
      <pc:sldChg chg="add del">
        <pc:chgData name="考 张" userId="87b8017596393203" providerId="LiveId" clId="{609CBD8B-ED71-734D-907A-59A901967DFA}" dt="2024-04-23T12:26:49.499" v="96"/>
        <pc:sldMkLst>
          <pc:docMk/>
          <pc:sldMk cId="3355646336" sldId="718"/>
        </pc:sldMkLst>
      </pc:sldChg>
      <pc:sldChg chg="add del">
        <pc:chgData name="考 张" userId="87b8017596393203" providerId="LiveId" clId="{609CBD8B-ED71-734D-907A-59A901967DFA}" dt="2024-04-23T12:26:49.499" v="96"/>
        <pc:sldMkLst>
          <pc:docMk/>
          <pc:sldMk cId="3554001279" sldId="719"/>
        </pc:sldMkLst>
      </pc:sldChg>
      <pc:sldChg chg="modSp add del mod">
        <pc:chgData name="考 张" userId="87b8017596393203" providerId="LiveId" clId="{609CBD8B-ED71-734D-907A-59A901967DFA}" dt="2024-04-23T12:26:49.499" v="96"/>
        <pc:sldMkLst>
          <pc:docMk/>
          <pc:sldMk cId="1385996806" sldId="720"/>
        </pc:sldMkLst>
        <pc:spChg chg="mod">
          <ac:chgData name="考 张" userId="87b8017596393203" providerId="LiveId" clId="{609CBD8B-ED71-734D-907A-59A901967DFA}" dt="2024-04-23T12:26:49.499" v="96"/>
          <ac:spMkLst>
            <pc:docMk/>
            <pc:sldMk cId="1385996806" sldId="720"/>
            <ac:spMk id="3" creationId="{00000000-0000-0000-0000-000000000000}"/>
          </ac:spMkLst>
        </pc:spChg>
      </pc:sldChg>
      <pc:sldChg chg="del">
        <pc:chgData name="考 张" userId="87b8017596393203" providerId="LiveId" clId="{609CBD8B-ED71-734D-907A-59A901967DFA}" dt="2024-04-23T12:03:05.065" v="20" actId="2696"/>
        <pc:sldMkLst>
          <pc:docMk/>
          <pc:sldMk cId="2492204979" sldId="745"/>
        </pc:sldMkLst>
      </pc:sldChg>
      <pc:sldChg chg="del">
        <pc:chgData name="考 张" userId="87b8017596393203" providerId="LiveId" clId="{609CBD8B-ED71-734D-907A-59A901967DFA}" dt="2024-04-23T12:03:05.065" v="20" actId="2696"/>
        <pc:sldMkLst>
          <pc:docMk/>
          <pc:sldMk cId="557004115" sldId="746"/>
        </pc:sldMkLst>
      </pc:sldChg>
      <pc:sldChg chg="del">
        <pc:chgData name="考 张" userId="87b8017596393203" providerId="LiveId" clId="{609CBD8B-ED71-734D-907A-59A901967DFA}" dt="2024-04-23T12:03:29.868" v="23" actId="2696"/>
        <pc:sldMkLst>
          <pc:docMk/>
          <pc:sldMk cId="1707576308" sldId="749"/>
        </pc:sldMkLst>
      </pc:sldChg>
      <pc:sldChg chg="add del">
        <pc:chgData name="考 张" userId="87b8017596393203" providerId="LiveId" clId="{609CBD8B-ED71-734D-907A-59A901967DFA}" dt="2024-04-23T12:26:49.499" v="96"/>
        <pc:sldMkLst>
          <pc:docMk/>
          <pc:sldMk cId="451625279" sldId="754"/>
        </pc:sldMkLst>
      </pc:sldChg>
      <pc:sldChg chg="del">
        <pc:chgData name="考 张" userId="87b8017596393203" providerId="LiveId" clId="{609CBD8B-ED71-734D-907A-59A901967DFA}" dt="2024-04-23T12:03:05.065" v="20" actId="2696"/>
        <pc:sldMkLst>
          <pc:docMk/>
          <pc:sldMk cId="1260395124" sldId="761"/>
        </pc:sldMkLst>
      </pc:sldChg>
      <pc:sldChg chg="del">
        <pc:chgData name="考 张" userId="87b8017596393203" providerId="LiveId" clId="{609CBD8B-ED71-734D-907A-59A901967DFA}" dt="2024-04-23T12:03:05.065" v="20" actId="2696"/>
        <pc:sldMkLst>
          <pc:docMk/>
          <pc:sldMk cId="3924409528" sldId="762"/>
        </pc:sldMkLst>
      </pc:sldChg>
      <pc:sldChg chg="del">
        <pc:chgData name="考 张" userId="87b8017596393203" providerId="LiveId" clId="{609CBD8B-ED71-734D-907A-59A901967DFA}" dt="2024-04-23T12:03:05.065" v="20" actId="2696"/>
        <pc:sldMkLst>
          <pc:docMk/>
          <pc:sldMk cId="3804263414" sldId="763"/>
        </pc:sldMkLst>
      </pc:sldChg>
      <pc:sldChg chg="add del">
        <pc:chgData name="考 张" userId="87b8017596393203" providerId="LiveId" clId="{609CBD8B-ED71-734D-907A-59A901967DFA}" dt="2024-04-23T12:26:49.499" v="96"/>
        <pc:sldMkLst>
          <pc:docMk/>
          <pc:sldMk cId="1088197007" sldId="764"/>
        </pc:sldMkLst>
      </pc:sldChg>
      <pc:sldChg chg="del">
        <pc:chgData name="考 张" userId="87b8017596393203" providerId="LiveId" clId="{609CBD8B-ED71-734D-907A-59A901967DFA}" dt="2024-04-23T12:03:46.184" v="24" actId="2696"/>
        <pc:sldMkLst>
          <pc:docMk/>
          <pc:sldMk cId="2038222418" sldId="764"/>
        </pc:sldMkLst>
      </pc:sldChg>
      <pc:sldChg chg="del">
        <pc:chgData name="考 张" userId="87b8017596393203" providerId="LiveId" clId="{609CBD8B-ED71-734D-907A-59A901967DFA}" dt="2024-04-23T12:04:53.917" v="32" actId="2696"/>
        <pc:sldMkLst>
          <pc:docMk/>
          <pc:sldMk cId="1040667544" sldId="765"/>
        </pc:sldMkLst>
      </pc:sldChg>
      <pc:sldChg chg="add del">
        <pc:chgData name="考 张" userId="87b8017596393203" providerId="LiveId" clId="{609CBD8B-ED71-734D-907A-59A901967DFA}" dt="2024-04-23T12:26:49.499" v="96"/>
        <pc:sldMkLst>
          <pc:docMk/>
          <pc:sldMk cId="3070734795" sldId="765"/>
        </pc:sldMkLst>
      </pc:sldChg>
      <pc:sldChg chg="add del">
        <pc:chgData name="考 张" userId="87b8017596393203" providerId="LiveId" clId="{609CBD8B-ED71-734D-907A-59A901967DFA}" dt="2024-04-23T12:26:49.499" v="96"/>
        <pc:sldMkLst>
          <pc:docMk/>
          <pc:sldMk cId="2117992756" sldId="766"/>
        </pc:sldMkLst>
      </pc:sldChg>
      <pc:sldChg chg="del">
        <pc:chgData name="考 张" userId="87b8017596393203" providerId="LiveId" clId="{609CBD8B-ED71-734D-907A-59A901967DFA}" dt="2024-04-23T12:06:39.764" v="40" actId="2696"/>
        <pc:sldMkLst>
          <pc:docMk/>
          <pc:sldMk cId="3187876297" sldId="766"/>
        </pc:sldMkLst>
      </pc:sldChg>
      <pc:sldChg chg="add del">
        <pc:chgData name="考 张" userId="87b8017596393203" providerId="LiveId" clId="{609CBD8B-ED71-734D-907A-59A901967DFA}" dt="2024-04-23T12:26:49.499" v="96"/>
        <pc:sldMkLst>
          <pc:docMk/>
          <pc:sldMk cId="451843826" sldId="767"/>
        </pc:sldMkLst>
      </pc:sldChg>
      <pc:sldChg chg="del">
        <pc:chgData name="考 张" userId="87b8017596393203" providerId="LiveId" clId="{609CBD8B-ED71-734D-907A-59A901967DFA}" dt="2024-04-23T12:06:39.764" v="40" actId="2696"/>
        <pc:sldMkLst>
          <pc:docMk/>
          <pc:sldMk cId="720653936" sldId="767"/>
        </pc:sldMkLst>
      </pc:sldChg>
      <pc:sldChg chg="addSp modSp mod">
        <pc:chgData name="考 张" userId="87b8017596393203" providerId="LiveId" clId="{609CBD8B-ED71-734D-907A-59A901967DFA}" dt="2024-04-23T12:07:33.833" v="55" actId="1076"/>
        <pc:sldMkLst>
          <pc:docMk/>
          <pc:sldMk cId="1615558008" sldId="768"/>
        </pc:sldMkLst>
        <pc:spChg chg="mod">
          <ac:chgData name="考 张" userId="87b8017596393203" providerId="LiveId" clId="{609CBD8B-ED71-734D-907A-59A901967DFA}" dt="2024-04-23T12:07:14.650" v="52"/>
          <ac:spMkLst>
            <pc:docMk/>
            <pc:sldMk cId="1615558008" sldId="768"/>
            <ac:spMk id="3" creationId="{00000000-0000-0000-0000-000000000000}"/>
          </ac:spMkLst>
        </pc:spChg>
        <pc:spChg chg="mod">
          <ac:chgData name="考 张" userId="87b8017596393203" providerId="LiveId" clId="{609CBD8B-ED71-734D-907A-59A901967DFA}" dt="2024-04-23T12:06:59.385" v="42"/>
          <ac:spMkLst>
            <pc:docMk/>
            <pc:sldMk cId="1615558008" sldId="768"/>
            <ac:spMk id="5" creationId="{7D506D20-9528-2844-4214-D17B30F3FB86}"/>
          </ac:spMkLst>
        </pc:spChg>
        <pc:spChg chg="mod">
          <ac:chgData name="考 张" userId="87b8017596393203" providerId="LiveId" clId="{609CBD8B-ED71-734D-907A-59A901967DFA}" dt="2024-04-23T12:06:59.385" v="42"/>
          <ac:spMkLst>
            <pc:docMk/>
            <pc:sldMk cId="1615558008" sldId="768"/>
            <ac:spMk id="6" creationId="{192F0F79-3566-9881-73AB-2355EB08DDEA}"/>
          </ac:spMkLst>
        </pc:spChg>
        <pc:spChg chg="mod">
          <ac:chgData name="考 张" userId="87b8017596393203" providerId="LiveId" clId="{609CBD8B-ED71-734D-907A-59A901967DFA}" dt="2024-04-23T12:06:59.385" v="42"/>
          <ac:spMkLst>
            <pc:docMk/>
            <pc:sldMk cId="1615558008" sldId="768"/>
            <ac:spMk id="7" creationId="{267D148D-4DFE-E97F-9EF6-E8C05D0F007C}"/>
          </ac:spMkLst>
        </pc:spChg>
        <pc:spChg chg="mod">
          <ac:chgData name="考 张" userId="87b8017596393203" providerId="LiveId" clId="{609CBD8B-ED71-734D-907A-59A901967DFA}" dt="2024-04-23T12:06:59.385" v="42"/>
          <ac:spMkLst>
            <pc:docMk/>
            <pc:sldMk cId="1615558008" sldId="768"/>
            <ac:spMk id="8" creationId="{302E9B61-F2AA-700C-F3D9-80B9963D2CBF}"/>
          </ac:spMkLst>
        </pc:spChg>
        <pc:spChg chg="mod">
          <ac:chgData name="考 张" userId="87b8017596393203" providerId="LiveId" clId="{609CBD8B-ED71-734D-907A-59A901967DFA}" dt="2024-04-23T12:06:59.385" v="42"/>
          <ac:spMkLst>
            <pc:docMk/>
            <pc:sldMk cId="1615558008" sldId="768"/>
            <ac:spMk id="9" creationId="{7DA3E926-47E9-A048-3200-4D9FF9BD9429}"/>
          </ac:spMkLst>
        </pc:spChg>
        <pc:spChg chg="mod">
          <ac:chgData name="考 张" userId="87b8017596393203" providerId="LiveId" clId="{609CBD8B-ED71-734D-907A-59A901967DFA}" dt="2024-04-23T12:06:59.385" v="42"/>
          <ac:spMkLst>
            <pc:docMk/>
            <pc:sldMk cId="1615558008" sldId="768"/>
            <ac:spMk id="13" creationId="{C70B2C87-7B5C-28EF-1363-075A69367AD1}"/>
          </ac:spMkLst>
        </pc:spChg>
        <pc:spChg chg="mod">
          <ac:chgData name="考 张" userId="87b8017596393203" providerId="LiveId" clId="{609CBD8B-ED71-734D-907A-59A901967DFA}" dt="2024-04-23T12:06:59.385" v="42"/>
          <ac:spMkLst>
            <pc:docMk/>
            <pc:sldMk cId="1615558008" sldId="768"/>
            <ac:spMk id="19" creationId="{68A67ABB-C981-1DD3-95C5-5D215AF77DE5}"/>
          </ac:spMkLst>
        </pc:spChg>
        <pc:spChg chg="mod">
          <ac:chgData name="考 张" userId="87b8017596393203" providerId="LiveId" clId="{609CBD8B-ED71-734D-907A-59A901967DFA}" dt="2024-04-23T12:06:59.385" v="42"/>
          <ac:spMkLst>
            <pc:docMk/>
            <pc:sldMk cId="1615558008" sldId="768"/>
            <ac:spMk id="20" creationId="{071FCB33-CB06-CA82-6CE0-ABB896B5909E}"/>
          </ac:spMkLst>
        </pc:spChg>
        <pc:spChg chg="mod">
          <ac:chgData name="考 张" userId="87b8017596393203" providerId="LiveId" clId="{609CBD8B-ED71-734D-907A-59A901967DFA}" dt="2024-04-23T12:06:59.385" v="42"/>
          <ac:spMkLst>
            <pc:docMk/>
            <pc:sldMk cId="1615558008" sldId="768"/>
            <ac:spMk id="21" creationId="{D733329A-A7C2-E589-17EF-D645040574B2}"/>
          </ac:spMkLst>
        </pc:spChg>
        <pc:spChg chg="add mod">
          <ac:chgData name="考 张" userId="87b8017596393203" providerId="LiveId" clId="{609CBD8B-ED71-734D-907A-59A901967DFA}" dt="2024-04-23T12:07:33.833" v="55" actId="1076"/>
          <ac:spMkLst>
            <pc:docMk/>
            <pc:sldMk cId="1615558008" sldId="768"/>
            <ac:spMk id="22" creationId="{B9F765D7-1E5C-537F-5029-F35809B1AD74}"/>
          </ac:spMkLst>
        </pc:spChg>
        <pc:grpChg chg="add mod">
          <ac:chgData name="考 张" userId="87b8017596393203" providerId="LiveId" clId="{609CBD8B-ED71-734D-907A-59A901967DFA}" dt="2024-04-23T12:07:01.293" v="43" actId="1076"/>
          <ac:grpSpMkLst>
            <pc:docMk/>
            <pc:sldMk cId="1615558008" sldId="768"/>
            <ac:grpSpMk id="4" creationId="{F02051AF-276A-A2F4-B3B1-DA828970B7BA}"/>
          </ac:grpSpMkLst>
        </pc:grpChg>
        <pc:grpChg chg="mod">
          <ac:chgData name="考 张" userId="87b8017596393203" providerId="LiveId" clId="{609CBD8B-ED71-734D-907A-59A901967DFA}" dt="2024-04-23T12:06:51.981" v="41" actId="1076"/>
          <ac:grpSpMkLst>
            <pc:docMk/>
            <pc:sldMk cId="1615558008" sldId="768"/>
            <ac:grpSpMk id="10" creationId="{00000000-0000-0000-0000-000000000000}"/>
          </ac:grpSpMkLst>
        </pc:grpChg>
        <pc:graphicFrameChg chg="add mod">
          <ac:chgData name="考 张" userId="87b8017596393203" providerId="LiveId" clId="{609CBD8B-ED71-734D-907A-59A901967DFA}" dt="2024-04-23T12:07:33.833" v="55" actId="1076"/>
          <ac:graphicFrameMkLst>
            <pc:docMk/>
            <pc:sldMk cId="1615558008" sldId="768"/>
            <ac:graphicFrameMk id="23" creationId="{928ACE58-73AE-F8D7-D31E-FE81DBC9F875}"/>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4" creationId="{7CF8479C-6B60-CCD7-4872-B23F07A83B17}"/>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5" creationId="{3C58406F-2A60-6A3F-4531-8F27C0C6C780}"/>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6" creationId="{C951FEAA-0EEB-AAC9-F571-70A19B3FBDB4}"/>
          </ac:graphicFrameMkLst>
        </pc:graphicFrameChg>
        <pc:graphicFrameChg chg="add mod">
          <ac:chgData name="考 张" userId="87b8017596393203" providerId="LiveId" clId="{609CBD8B-ED71-734D-907A-59A901967DFA}" dt="2024-04-23T12:07:33.833" v="55" actId="1076"/>
          <ac:graphicFrameMkLst>
            <pc:docMk/>
            <pc:sldMk cId="1615558008" sldId="768"/>
            <ac:graphicFrameMk id="27" creationId="{52B7E03A-19C4-322D-D87F-45DC7B0751AF}"/>
          </ac:graphicFrameMkLst>
        </pc:graphicFrameChg>
      </pc:sldChg>
      <pc:sldChg chg="modSp del">
        <pc:chgData name="考 张" userId="87b8017596393203" providerId="LiveId" clId="{609CBD8B-ED71-734D-907A-59A901967DFA}" dt="2024-04-23T12:07:37.875" v="56" actId="2696"/>
        <pc:sldMkLst>
          <pc:docMk/>
          <pc:sldMk cId="4260453350" sldId="769"/>
        </pc:sldMkLst>
        <pc:spChg chg="mod">
          <ac:chgData name="考 张" userId="87b8017596393203" providerId="LiveId" clId="{609CBD8B-ED71-734D-907A-59A901967DFA}" dt="2024-04-23T12:07:23.286" v="53" actId="14100"/>
          <ac:spMkLst>
            <pc:docMk/>
            <pc:sldMk cId="4260453350" sldId="769"/>
            <ac:spMk id="4" creationId="{00000000-0000-0000-0000-000000000000}"/>
          </ac:spMkLst>
        </pc:spChg>
      </pc:sldChg>
      <pc:sldChg chg="del">
        <pc:chgData name="考 张" userId="87b8017596393203" providerId="LiveId" clId="{609CBD8B-ED71-734D-907A-59A901967DFA}" dt="2024-04-23T12:05:20.118" v="33" actId="2696"/>
        <pc:sldMkLst>
          <pc:docMk/>
          <pc:sldMk cId="785124174" sldId="772"/>
        </pc:sldMkLst>
      </pc:sldChg>
      <pc:sldChg chg="del">
        <pc:chgData name="考 张" userId="87b8017596393203" providerId="LiveId" clId="{609CBD8B-ED71-734D-907A-59A901967DFA}" dt="2024-04-23T12:05:32.968" v="36" actId="2696"/>
        <pc:sldMkLst>
          <pc:docMk/>
          <pc:sldMk cId="51744786" sldId="773"/>
        </pc:sldMkLst>
      </pc:sldChg>
      <pc:sldChg chg="del">
        <pc:chgData name="考 张" userId="87b8017596393203" providerId="LiveId" clId="{609CBD8B-ED71-734D-907A-59A901967DFA}" dt="2024-04-23T12:05:32.968" v="36" actId="2696"/>
        <pc:sldMkLst>
          <pc:docMk/>
          <pc:sldMk cId="1859938252" sldId="774"/>
        </pc:sldMkLst>
      </pc:sldChg>
      <pc:sldChg chg="del">
        <pc:chgData name="考 张" userId="87b8017596393203" providerId="LiveId" clId="{609CBD8B-ED71-734D-907A-59A901967DFA}" dt="2024-04-23T12:05:32.968" v="36" actId="2696"/>
        <pc:sldMkLst>
          <pc:docMk/>
          <pc:sldMk cId="1519848068" sldId="775"/>
        </pc:sldMkLst>
      </pc:sldChg>
      <pc:sldChg chg="del">
        <pc:chgData name="考 张" userId="87b8017596393203" providerId="LiveId" clId="{609CBD8B-ED71-734D-907A-59A901967DFA}" dt="2024-04-23T12:03:05.065" v="20" actId="2696"/>
        <pc:sldMkLst>
          <pc:docMk/>
          <pc:sldMk cId="448484964" sldId="776"/>
        </pc:sldMkLst>
      </pc:sldChg>
      <pc:sldChg chg="del">
        <pc:chgData name="考 张" userId="87b8017596393203" providerId="LiveId" clId="{609CBD8B-ED71-734D-907A-59A901967DFA}" dt="2024-04-23T12:03:05.065" v="20" actId="2696"/>
        <pc:sldMkLst>
          <pc:docMk/>
          <pc:sldMk cId="2407658701" sldId="777"/>
        </pc:sldMkLst>
      </pc:sldChg>
      <pc:sldChg chg="del">
        <pc:chgData name="考 张" userId="87b8017596393203" providerId="LiveId" clId="{609CBD8B-ED71-734D-907A-59A901967DFA}" dt="2024-04-23T12:03:05.065" v="20" actId="2696"/>
        <pc:sldMkLst>
          <pc:docMk/>
          <pc:sldMk cId="3689843763" sldId="778"/>
        </pc:sldMkLst>
      </pc:sldChg>
      <pc:sldChg chg="del">
        <pc:chgData name="考 张" userId="87b8017596393203" providerId="LiveId" clId="{609CBD8B-ED71-734D-907A-59A901967DFA}" dt="2024-04-23T12:04:22.201" v="28" actId="2696"/>
        <pc:sldMkLst>
          <pc:docMk/>
          <pc:sldMk cId="562823882" sldId="779"/>
        </pc:sldMkLst>
      </pc:sldChg>
      <pc:sldChg chg="add del">
        <pc:chgData name="考 张" userId="87b8017596393203" providerId="LiveId" clId="{609CBD8B-ED71-734D-907A-59A901967DFA}" dt="2024-04-23T12:26:49.499" v="96"/>
        <pc:sldMkLst>
          <pc:docMk/>
          <pc:sldMk cId="597767551" sldId="780"/>
        </pc:sldMkLst>
      </pc:sldChg>
      <pc:sldChg chg="del">
        <pc:chgData name="考 张" userId="87b8017596393203" providerId="LiveId" clId="{609CBD8B-ED71-734D-907A-59A901967DFA}" dt="2024-04-23T12:04:22.201" v="28" actId="2696"/>
        <pc:sldMkLst>
          <pc:docMk/>
          <pc:sldMk cId="1427310855" sldId="780"/>
        </pc:sldMkLst>
      </pc:sldChg>
      <pc:sldChg chg="del">
        <pc:chgData name="考 张" userId="87b8017596393203" providerId="LiveId" clId="{609CBD8B-ED71-734D-907A-59A901967DFA}" dt="2024-04-23T12:04:34.190" v="30" actId="2696"/>
        <pc:sldMkLst>
          <pc:docMk/>
          <pc:sldMk cId="3709224121" sldId="781"/>
        </pc:sldMkLst>
      </pc:sldChg>
      <pc:sldChg chg="del">
        <pc:chgData name="考 张" userId="87b8017596393203" providerId="LiveId" clId="{609CBD8B-ED71-734D-907A-59A901967DFA}" dt="2024-04-23T12:01:42.213" v="0" actId="2696"/>
        <pc:sldMkLst>
          <pc:docMk/>
          <pc:sldMk cId="89524009" sldId="784"/>
        </pc:sldMkLst>
      </pc:sldChg>
      <pc:sldChg chg="add del">
        <pc:chgData name="考 张" userId="87b8017596393203" providerId="LiveId" clId="{609CBD8B-ED71-734D-907A-59A901967DFA}" dt="2024-04-23T12:26:49.499" v="96"/>
        <pc:sldMkLst>
          <pc:docMk/>
          <pc:sldMk cId="2901632674" sldId="784"/>
        </pc:sldMkLst>
      </pc:sldChg>
      <pc:sldChg chg="modSp add del mod">
        <pc:chgData name="考 张" userId="87b8017596393203" providerId="LiveId" clId="{609CBD8B-ED71-734D-907A-59A901967DFA}" dt="2024-04-23T12:26:49.499" v="96"/>
        <pc:sldMkLst>
          <pc:docMk/>
          <pc:sldMk cId="3099570005" sldId="785"/>
        </pc:sldMkLst>
        <pc:spChg chg="mod">
          <ac:chgData name="考 张" userId="87b8017596393203" providerId="LiveId" clId="{609CBD8B-ED71-734D-907A-59A901967DFA}" dt="2024-04-23T12:26:49.499" v="96"/>
          <ac:spMkLst>
            <pc:docMk/>
            <pc:sldMk cId="3099570005" sldId="785"/>
            <ac:spMk id="3" creationId="{00000000-0000-0000-0000-000000000000}"/>
          </ac:spMkLst>
        </pc:spChg>
      </pc:sldChg>
      <pc:sldChg chg="del">
        <pc:chgData name="考 张" userId="87b8017596393203" providerId="LiveId" clId="{609CBD8B-ED71-734D-907A-59A901967DFA}" dt="2024-04-23T12:05:32.968" v="36" actId="2696"/>
        <pc:sldMkLst>
          <pc:docMk/>
          <pc:sldMk cId="179491301" sldId="786"/>
        </pc:sldMkLst>
      </pc:sldChg>
      <pc:sldChg chg="mod modShow">
        <pc:chgData name="考 张" userId="87b8017596393203" providerId="LiveId" clId="{609CBD8B-ED71-734D-907A-59A901967DFA}" dt="2024-04-23T12:03:23.043" v="22" actId="729"/>
        <pc:sldMkLst>
          <pc:docMk/>
          <pc:sldMk cId="114778124" sldId="787"/>
        </pc:sldMkLst>
      </pc:sldChg>
      <pc:sldChg chg="del">
        <pc:chgData name="考 张" userId="87b8017596393203" providerId="LiveId" clId="{609CBD8B-ED71-734D-907A-59A901967DFA}" dt="2024-04-23T12:03:46.184" v="24" actId="2696"/>
        <pc:sldMkLst>
          <pc:docMk/>
          <pc:sldMk cId="2486533825" sldId="788"/>
        </pc:sldMkLst>
      </pc:sldChg>
      <pc:sldChg chg="del">
        <pc:chgData name="考 张" userId="87b8017596393203" providerId="LiveId" clId="{609CBD8B-ED71-734D-907A-59A901967DFA}" dt="2024-04-23T12:03:46.184" v="24" actId="2696"/>
        <pc:sldMkLst>
          <pc:docMk/>
          <pc:sldMk cId="841329115" sldId="789"/>
        </pc:sldMkLst>
      </pc:sldChg>
      <pc:sldChg chg="del">
        <pc:chgData name="考 张" userId="87b8017596393203" providerId="LiveId" clId="{609CBD8B-ED71-734D-907A-59A901967DFA}" dt="2024-04-23T12:03:46.184" v="24" actId="2696"/>
        <pc:sldMkLst>
          <pc:docMk/>
          <pc:sldMk cId="2459770380" sldId="790"/>
        </pc:sldMkLst>
      </pc:sldChg>
      <pc:sldChg chg="del">
        <pc:chgData name="考 张" userId="87b8017596393203" providerId="LiveId" clId="{609CBD8B-ED71-734D-907A-59A901967DFA}" dt="2024-04-23T12:03:46.184" v="24" actId="2696"/>
        <pc:sldMkLst>
          <pc:docMk/>
          <pc:sldMk cId="27065252" sldId="791"/>
        </pc:sldMkLst>
      </pc:sldChg>
      <pc:sldChg chg="del">
        <pc:chgData name="考 张" userId="87b8017596393203" providerId="LiveId" clId="{609CBD8B-ED71-734D-907A-59A901967DFA}" dt="2024-04-23T12:03:46.184" v="24" actId="2696"/>
        <pc:sldMkLst>
          <pc:docMk/>
          <pc:sldMk cId="3816887700" sldId="792"/>
        </pc:sldMkLst>
      </pc:sldChg>
      <pc:sldChg chg="del">
        <pc:chgData name="考 张" userId="87b8017596393203" providerId="LiveId" clId="{609CBD8B-ED71-734D-907A-59A901967DFA}" dt="2024-04-23T12:03:46.184" v="24" actId="2696"/>
        <pc:sldMkLst>
          <pc:docMk/>
          <pc:sldMk cId="3162593570" sldId="794"/>
        </pc:sldMkLst>
      </pc:sldChg>
      <pc:sldChg chg="del">
        <pc:chgData name="考 张" userId="87b8017596393203" providerId="LiveId" clId="{609CBD8B-ED71-734D-907A-59A901967DFA}" dt="2024-04-23T12:03:46.184" v="24" actId="2696"/>
        <pc:sldMkLst>
          <pc:docMk/>
          <pc:sldMk cId="1084708069" sldId="795"/>
        </pc:sldMkLst>
      </pc:sldChg>
      <pc:sldChg chg="del">
        <pc:chgData name="考 张" userId="87b8017596393203" providerId="LiveId" clId="{609CBD8B-ED71-734D-907A-59A901967DFA}" dt="2024-04-23T12:03:46.184" v="24" actId="2696"/>
        <pc:sldMkLst>
          <pc:docMk/>
          <pc:sldMk cId="9925768" sldId="796"/>
        </pc:sldMkLst>
      </pc:sldChg>
      <pc:sldChg chg="del">
        <pc:chgData name="考 张" userId="87b8017596393203" providerId="LiveId" clId="{609CBD8B-ED71-734D-907A-59A901967DFA}" dt="2024-04-23T12:01:42.231" v="5" actId="2696"/>
        <pc:sldMkLst>
          <pc:docMk/>
          <pc:sldMk cId="534134950" sldId="797"/>
        </pc:sldMkLst>
      </pc:sldChg>
      <pc:sldChg chg="del">
        <pc:chgData name="考 张" userId="87b8017596393203" providerId="LiveId" clId="{609CBD8B-ED71-734D-907A-59A901967DFA}" dt="2024-04-23T12:01:42.219" v="2" actId="2696"/>
        <pc:sldMkLst>
          <pc:docMk/>
          <pc:sldMk cId="1430513195" sldId="798"/>
        </pc:sldMkLst>
      </pc:sldChg>
      <pc:sldChg chg="del">
        <pc:chgData name="考 张" userId="87b8017596393203" providerId="LiveId" clId="{609CBD8B-ED71-734D-907A-59A901967DFA}" dt="2024-04-23T12:05:32.968" v="36" actId="2696"/>
        <pc:sldMkLst>
          <pc:docMk/>
          <pc:sldMk cId="3817849267" sldId="799"/>
        </pc:sldMkLst>
      </pc:sldChg>
      <pc:sldChg chg="add del">
        <pc:chgData name="考 张" userId="87b8017596393203" providerId="LiveId" clId="{609CBD8B-ED71-734D-907A-59A901967DFA}" dt="2024-04-23T12:26:49.499" v="96"/>
        <pc:sldMkLst>
          <pc:docMk/>
          <pc:sldMk cId="3890334668" sldId="849"/>
        </pc:sldMkLst>
      </pc:sldChg>
      <pc:sldChg chg="add del">
        <pc:chgData name="考 张" userId="87b8017596393203" providerId="LiveId" clId="{609CBD8B-ED71-734D-907A-59A901967DFA}" dt="2024-04-23T12:26:49.499" v="96"/>
        <pc:sldMkLst>
          <pc:docMk/>
          <pc:sldMk cId="2218605067" sldId="850"/>
        </pc:sldMkLst>
      </pc:sldChg>
      <pc:sldChg chg="add del">
        <pc:chgData name="考 张" userId="87b8017596393203" providerId="LiveId" clId="{609CBD8B-ED71-734D-907A-59A901967DFA}" dt="2024-04-23T12:26:49.499" v="96"/>
        <pc:sldMkLst>
          <pc:docMk/>
          <pc:sldMk cId="1037888156" sldId="853"/>
        </pc:sldMkLst>
      </pc:sldChg>
      <pc:sldChg chg="add del">
        <pc:chgData name="考 张" userId="87b8017596393203" providerId="LiveId" clId="{609CBD8B-ED71-734D-907A-59A901967DFA}" dt="2024-04-23T12:26:49.499" v="96"/>
        <pc:sldMkLst>
          <pc:docMk/>
          <pc:sldMk cId="2280760323" sldId="854"/>
        </pc:sldMkLst>
      </pc:sldChg>
      <pc:sldChg chg="add del">
        <pc:chgData name="考 张" userId="87b8017596393203" providerId="LiveId" clId="{609CBD8B-ED71-734D-907A-59A901967DFA}" dt="2024-04-23T12:26:49.499" v="96"/>
        <pc:sldMkLst>
          <pc:docMk/>
          <pc:sldMk cId="1567234478" sldId="855"/>
        </pc:sldMkLst>
      </pc:sldChg>
      <pc:sldChg chg="add del">
        <pc:chgData name="考 张" userId="87b8017596393203" providerId="LiveId" clId="{609CBD8B-ED71-734D-907A-59A901967DFA}" dt="2024-04-23T12:26:49.499" v="96"/>
        <pc:sldMkLst>
          <pc:docMk/>
          <pc:sldMk cId="3807832396" sldId="856"/>
        </pc:sldMkLst>
      </pc:sldChg>
      <pc:sldChg chg="add del">
        <pc:chgData name="考 张" userId="87b8017596393203" providerId="LiveId" clId="{609CBD8B-ED71-734D-907A-59A901967DFA}" dt="2024-04-23T12:26:49.499" v="96"/>
        <pc:sldMkLst>
          <pc:docMk/>
          <pc:sldMk cId="2735975517" sldId="857"/>
        </pc:sldMkLst>
      </pc:sldChg>
      <pc:sldChg chg="add del">
        <pc:chgData name="考 张" userId="87b8017596393203" providerId="LiveId" clId="{609CBD8B-ED71-734D-907A-59A901967DFA}" dt="2024-04-23T12:26:49.499" v="96"/>
        <pc:sldMkLst>
          <pc:docMk/>
          <pc:sldMk cId="2785243143" sldId="874"/>
        </pc:sldMkLst>
      </pc:sldChg>
      <pc:sldChg chg="add del">
        <pc:chgData name="考 张" userId="87b8017596393203" providerId="LiveId" clId="{609CBD8B-ED71-734D-907A-59A901967DFA}" dt="2024-04-23T12:26:49.499" v="96"/>
        <pc:sldMkLst>
          <pc:docMk/>
          <pc:sldMk cId="3976205565" sldId="875"/>
        </pc:sldMkLst>
      </pc:sldChg>
      <pc:sldChg chg="add del">
        <pc:chgData name="考 张" userId="87b8017596393203" providerId="LiveId" clId="{609CBD8B-ED71-734D-907A-59A901967DFA}" dt="2024-04-23T12:26:49.499" v="96"/>
        <pc:sldMkLst>
          <pc:docMk/>
          <pc:sldMk cId="2126278005" sldId="876"/>
        </pc:sldMkLst>
      </pc:sldChg>
      <pc:sldChg chg="add del">
        <pc:chgData name="考 张" userId="87b8017596393203" providerId="LiveId" clId="{609CBD8B-ED71-734D-907A-59A901967DFA}" dt="2024-04-23T12:26:49.499" v="96"/>
        <pc:sldMkLst>
          <pc:docMk/>
          <pc:sldMk cId="944134786" sldId="877"/>
        </pc:sldMkLst>
      </pc:sldChg>
      <pc:sldChg chg="add del">
        <pc:chgData name="考 张" userId="87b8017596393203" providerId="LiveId" clId="{609CBD8B-ED71-734D-907A-59A901967DFA}" dt="2024-04-23T12:26:49.499" v="96"/>
        <pc:sldMkLst>
          <pc:docMk/>
          <pc:sldMk cId="3308693985" sldId="878"/>
        </pc:sldMkLst>
      </pc:sldChg>
      <pc:sldChg chg="modSp add del mod">
        <pc:chgData name="考 张" userId="87b8017596393203" providerId="LiveId" clId="{609CBD8B-ED71-734D-907A-59A901967DFA}" dt="2024-04-23T12:26:49.499" v="96"/>
        <pc:sldMkLst>
          <pc:docMk/>
          <pc:sldMk cId="601522213" sldId="880"/>
        </pc:sldMkLst>
        <pc:spChg chg="mod">
          <ac:chgData name="考 张" userId="87b8017596393203" providerId="LiveId" clId="{609CBD8B-ED71-734D-907A-59A901967DFA}" dt="2024-04-23T12:26:49.499" v="96"/>
          <ac:spMkLst>
            <pc:docMk/>
            <pc:sldMk cId="601522213" sldId="880"/>
            <ac:spMk id="23" creationId="{00000000-0000-0000-0000-000000000000}"/>
          </ac:spMkLst>
        </pc:spChg>
      </pc:sldChg>
      <pc:sldChg chg="add del">
        <pc:chgData name="考 张" userId="87b8017596393203" providerId="LiveId" clId="{609CBD8B-ED71-734D-907A-59A901967DFA}" dt="2024-04-23T12:26:49.499" v="96"/>
        <pc:sldMkLst>
          <pc:docMk/>
          <pc:sldMk cId="1266985622" sldId="881"/>
        </pc:sldMkLst>
      </pc:sldChg>
      <pc:sldChg chg="add del">
        <pc:chgData name="考 张" userId="87b8017596393203" providerId="LiveId" clId="{609CBD8B-ED71-734D-907A-59A901967DFA}" dt="2024-04-23T12:26:49.499" v="96"/>
        <pc:sldMkLst>
          <pc:docMk/>
          <pc:sldMk cId="2651263883" sldId="882"/>
        </pc:sldMkLst>
      </pc:sldChg>
      <pc:sldChg chg="add del">
        <pc:chgData name="考 张" userId="87b8017596393203" providerId="LiveId" clId="{609CBD8B-ED71-734D-907A-59A901967DFA}" dt="2024-04-23T12:26:49.499" v="96"/>
        <pc:sldMkLst>
          <pc:docMk/>
          <pc:sldMk cId="3098677315" sldId="883"/>
        </pc:sldMkLst>
      </pc:sldChg>
      <pc:sldChg chg="add del">
        <pc:chgData name="考 张" userId="87b8017596393203" providerId="LiveId" clId="{609CBD8B-ED71-734D-907A-59A901967DFA}" dt="2024-04-23T12:26:49.499" v="96"/>
        <pc:sldMkLst>
          <pc:docMk/>
          <pc:sldMk cId="224498362" sldId="884"/>
        </pc:sldMkLst>
      </pc:sldChg>
      <pc:sldChg chg="add del">
        <pc:chgData name="考 张" userId="87b8017596393203" providerId="LiveId" clId="{609CBD8B-ED71-734D-907A-59A901967DFA}" dt="2024-04-23T12:26:49.499" v="96"/>
        <pc:sldMkLst>
          <pc:docMk/>
          <pc:sldMk cId="347708960" sldId="885"/>
        </pc:sldMkLst>
      </pc:sldChg>
      <pc:sldChg chg="add del">
        <pc:chgData name="考 张" userId="87b8017596393203" providerId="LiveId" clId="{609CBD8B-ED71-734D-907A-59A901967DFA}" dt="2024-04-23T12:26:49.499" v="96"/>
        <pc:sldMkLst>
          <pc:docMk/>
          <pc:sldMk cId="2113315971" sldId="886"/>
        </pc:sldMkLst>
      </pc:sldChg>
      <pc:sldChg chg="add del">
        <pc:chgData name="考 张" userId="87b8017596393203" providerId="LiveId" clId="{609CBD8B-ED71-734D-907A-59A901967DFA}" dt="2024-04-23T12:26:49.499" v="96"/>
        <pc:sldMkLst>
          <pc:docMk/>
          <pc:sldMk cId="1147865366" sldId="887"/>
        </pc:sldMkLst>
      </pc:sldChg>
      <pc:sldChg chg="add del">
        <pc:chgData name="考 张" userId="87b8017596393203" providerId="LiveId" clId="{609CBD8B-ED71-734D-907A-59A901967DFA}" dt="2024-04-23T12:26:49.499" v="96"/>
        <pc:sldMkLst>
          <pc:docMk/>
          <pc:sldMk cId="313985932" sldId="888"/>
        </pc:sldMkLst>
      </pc:sldChg>
      <pc:sldChg chg="add del">
        <pc:chgData name="考 张" userId="87b8017596393203" providerId="LiveId" clId="{609CBD8B-ED71-734D-907A-59A901967DFA}" dt="2024-04-23T12:26:49.499" v="96"/>
        <pc:sldMkLst>
          <pc:docMk/>
          <pc:sldMk cId="2184700555" sldId="889"/>
        </pc:sldMkLst>
      </pc:sldChg>
      <pc:sldChg chg="add del">
        <pc:chgData name="考 张" userId="87b8017596393203" providerId="LiveId" clId="{609CBD8B-ED71-734D-907A-59A901967DFA}" dt="2024-04-23T12:26:49.499" v="96"/>
        <pc:sldMkLst>
          <pc:docMk/>
          <pc:sldMk cId="1906175225" sldId="901"/>
        </pc:sldMkLst>
      </pc:sldChg>
      <pc:sldChg chg="add del">
        <pc:chgData name="考 张" userId="87b8017596393203" providerId="LiveId" clId="{609CBD8B-ED71-734D-907A-59A901967DFA}" dt="2024-04-23T12:26:49.499" v="96"/>
        <pc:sldMkLst>
          <pc:docMk/>
          <pc:sldMk cId="1076149330" sldId="902"/>
        </pc:sldMkLst>
      </pc:sldChg>
      <pc:sldChg chg="add del">
        <pc:chgData name="考 张" userId="87b8017596393203" providerId="LiveId" clId="{609CBD8B-ED71-734D-907A-59A901967DFA}" dt="2024-04-23T12:26:49.499" v="96"/>
        <pc:sldMkLst>
          <pc:docMk/>
          <pc:sldMk cId="2669791651" sldId="903"/>
        </pc:sldMkLst>
      </pc:sldChg>
      <pc:sldChg chg="add del">
        <pc:chgData name="考 张" userId="87b8017596393203" providerId="LiveId" clId="{609CBD8B-ED71-734D-907A-59A901967DFA}" dt="2024-04-23T12:26:49.499" v="96"/>
        <pc:sldMkLst>
          <pc:docMk/>
          <pc:sldMk cId="3581563204" sldId="930"/>
        </pc:sldMkLst>
      </pc:sldChg>
      <pc:sldChg chg="add del">
        <pc:chgData name="考 张" userId="87b8017596393203" providerId="LiveId" clId="{609CBD8B-ED71-734D-907A-59A901967DFA}" dt="2024-04-23T12:26:49.499" v="96"/>
        <pc:sldMkLst>
          <pc:docMk/>
          <pc:sldMk cId="2814801786" sldId="931"/>
        </pc:sldMkLst>
      </pc:sldChg>
      <pc:sldChg chg="add del">
        <pc:chgData name="考 张" userId="87b8017596393203" providerId="LiveId" clId="{609CBD8B-ED71-734D-907A-59A901967DFA}" dt="2024-04-23T12:26:49.499" v="96"/>
        <pc:sldMkLst>
          <pc:docMk/>
          <pc:sldMk cId="1143703225" sldId="932"/>
        </pc:sldMkLst>
      </pc:sldChg>
      <pc:sldChg chg="add del">
        <pc:chgData name="考 张" userId="87b8017596393203" providerId="LiveId" clId="{609CBD8B-ED71-734D-907A-59A901967DFA}" dt="2024-04-23T12:26:49.499" v="96"/>
        <pc:sldMkLst>
          <pc:docMk/>
          <pc:sldMk cId="1253628405" sldId="933"/>
        </pc:sldMkLst>
      </pc:sldChg>
      <pc:sldChg chg="add del">
        <pc:chgData name="考 张" userId="87b8017596393203" providerId="LiveId" clId="{609CBD8B-ED71-734D-907A-59A901967DFA}" dt="2024-04-23T12:26:49.499" v="96"/>
        <pc:sldMkLst>
          <pc:docMk/>
          <pc:sldMk cId="2339545648" sldId="934"/>
        </pc:sldMkLst>
      </pc:sldChg>
      <pc:sldChg chg="add del">
        <pc:chgData name="考 张" userId="87b8017596393203" providerId="LiveId" clId="{609CBD8B-ED71-734D-907A-59A901967DFA}" dt="2024-04-23T12:26:49.499" v="96"/>
        <pc:sldMkLst>
          <pc:docMk/>
          <pc:sldMk cId="3200742914" sldId="935"/>
        </pc:sldMkLst>
      </pc:sldChg>
      <pc:sldChg chg="add del">
        <pc:chgData name="考 张" userId="87b8017596393203" providerId="LiveId" clId="{609CBD8B-ED71-734D-907A-59A901967DFA}" dt="2024-04-23T12:26:49.499" v="96"/>
        <pc:sldMkLst>
          <pc:docMk/>
          <pc:sldMk cId="1285862847" sldId="936"/>
        </pc:sldMkLst>
      </pc:sldChg>
      <pc:sldChg chg="add del">
        <pc:chgData name="考 张" userId="87b8017596393203" providerId="LiveId" clId="{609CBD8B-ED71-734D-907A-59A901967DFA}" dt="2024-04-23T12:26:49.499" v="96"/>
        <pc:sldMkLst>
          <pc:docMk/>
          <pc:sldMk cId="305630434" sldId="937"/>
        </pc:sldMkLst>
      </pc:sldChg>
      <pc:sldChg chg="add del">
        <pc:chgData name="考 张" userId="87b8017596393203" providerId="LiveId" clId="{609CBD8B-ED71-734D-907A-59A901967DFA}" dt="2024-04-23T12:26:49.499" v="96"/>
        <pc:sldMkLst>
          <pc:docMk/>
          <pc:sldMk cId="3963464287" sldId="938"/>
        </pc:sldMkLst>
      </pc:sldChg>
      <pc:sldChg chg="modSp add del mod">
        <pc:chgData name="考 张" userId="87b8017596393203" providerId="LiveId" clId="{609CBD8B-ED71-734D-907A-59A901967DFA}" dt="2024-04-23T12:26:49.499" v="96"/>
        <pc:sldMkLst>
          <pc:docMk/>
          <pc:sldMk cId="3061056035" sldId="939"/>
        </pc:sldMkLst>
        <pc:spChg chg="mod">
          <ac:chgData name="考 张" userId="87b8017596393203" providerId="LiveId" clId="{609CBD8B-ED71-734D-907A-59A901967DFA}" dt="2024-04-23T12:26:49.499" v="96"/>
          <ac:spMkLst>
            <pc:docMk/>
            <pc:sldMk cId="3061056035" sldId="939"/>
            <ac:spMk id="13" creationId="{00000000-0000-0000-0000-000000000000}"/>
          </ac:spMkLst>
        </pc:spChg>
      </pc:sldChg>
      <pc:sldChg chg="add del">
        <pc:chgData name="考 张" userId="87b8017596393203" providerId="LiveId" clId="{609CBD8B-ED71-734D-907A-59A901967DFA}" dt="2024-04-23T12:26:49.499" v="96"/>
        <pc:sldMkLst>
          <pc:docMk/>
          <pc:sldMk cId="1693694014" sldId="940"/>
        </pc:sldMkLst>
      </pc:sldChg>
      <pc:sldChg chg="del">
        <pc:chgData name="考 张" userId="87b8017596393203" providerId="LiveId" clId="{609CBD8B-ED71-734D-907A-59A901967DFA}" dt="2024-04-24T08:39:14.834" v="115" actId="2696"/>
        <pc:sldMkLst>
          <pc:docMk/>
          <pc:sldMk cId="0" sldId="942"/>
        </pc:sldMkLst>
      </pc:sldChg>
      <pc:sldChg chg="del">
        <pc:chgData name="考 张" userId="87b8017596393203" providerId="LiveId" clId="{609CBD8B-ED71-734D-907A-59A901967DFA}" dt="2024-04-24T08:39:20.397" v="116" actId="2696"/>
        <pc:sldMkLst>
          <pc:docMk/>
          <pc:sldMk cId="0" sldId="1005"/>
        </pc:sldMkLst>
      </pc:sldChg>
      <pc:sldChg chg="del">
        <pc:chgData name="考 张" userId="87b8017596393203" providerId="LiveId" clId="{609CBD8B-ED71-734D-907A-59A901967DFA}" dt="2024-04-24T08:39:25.924" v="117" actId="2696"/>
        <pc:sldMkLst>
          <pc:docMk/>
          <pc:sldMk cId="0" sldId="1014"/>
        </pc:sldMkLst>
      </pc:sldChg>
      <pc:sldMasterChg chg="delSldLayout">
        <pc:chgData name="考 张" userId="87b8017596393203" providerId="LiveId" clId="{609CBD8B-ED71-734D-907A-59A901967DFA}" dt="2024-04-23T12:03:05.065" v="20" actId="2696"/>
        <pc:sldMasterMkLst>
          <pc:docMk/>
          <pc:sldMasterMk cId="4161617450" sldId="2147483660"/>
        </pc:sldMasterMkLst>
        <pc:sldLayoutChg chg="del">
          <pc:chgData name="考 张" userId="87b8017596393203" providerId="LiveId" clId="{609CBD8B-ED71-734D-907A-59A901967DFA}" dt="2024-04-23T12:03:05.065" v="20" actId="2696"/>
          <pc:sldLayoutMkLst>
            <pc:docMk/>
            <pc:sldMasterMk cId="4161617450" sldId="2147483660"/>
            <pc:sldLayoutMk cId="2357372842" sldId="2147483675"/>
          </pc:sldLayoutMkLst>
        </pc:sldLayoutChg>
      </pc:sldMasterChg>
      <pc:sldMasterChg chg="del delSldLayout">
        <pc:chgData name="考 张" userId="87b8017596393203" providerId="LiveId" clId="{609CBD8B-ED71-734D-907A-59A901967DFA}" dt="2024-04-23T12:04:53.917" v="32" actId="2696"/>
        <pc:sldMasterMkLst>
          <pc:docMk/>
          <pc:sldMasterMk cId="1196824274" sldId="2147483676"/>
        </pc:sldMasterMkLst>
        <pc:sldLayoutChg chg="del">
          <pc:chgData name="考 张" userId="87b8017596393203" providerId="LiveId" clId="{609CBD8B-ED71-734D-907A-59A901967DFA}" dt="2024-04-23T12:04:53.917" v="32" actId="2696"/>
          <pc:sldLayoutMkLst>
            <pc:docMk/>
            <pc:sldMasterMk cId="1196824274" sldId="2147483676"/>
            <pc:sldLayoutMk cId="3325319759" sldId="2147483677"/>
          </pc:sldLayoutMkLst>
        </pc:sldLayoutChg>
        <pc:sldLayoutChg chg="del">
          <pc:chgData name="考 张" userId="87b8017596393203" providerId="LiveId" clId="{609CBD8B-ED71-734D-907A-59A901967DFA}" dt="2024-04-23T12:04:53.917" v="32" actId="2696"/>
          <pc:sldLayoutMkLst>
            <pc:docMk/>
            <pc:sldMasterMk cId="1196824274" sldId="2147483676"/>
            <pc:sldLayoutMk cId="519984932" sldId="2147483678"/>
          </pc:sldLayoutMkLst>
        </pc:sldLayoutChg>
        <pc:sldLayoutChg chg="del">
          <pc:chgData name="考 张" userId="87b8017596393203" providerId="LiveId" clId="{609CBD8B-ED71-734D-907A-59A901967DFA}" dt="2024-04-23T12:04:53.917" v="32" actId="2696"/>
          <pc:sldLayoutMkLst>
            <pc:docMk/>
            <pc:sldMasterMk cId="1196824274" sldId="2147483676"/>
            <pc:sldLayoutMk cId="1965500045" sldId="2147483679"/>
          </pc:sldLayoutMkLst>
        </pc:sldLayoutChg>
        <pc:sldLayoutChg chg="del">
          <pc:chgData name="考 张" userId="87b8017596393203" providerId="LiveId" clId="{609CBD8B-ED71-734D-907A-59A901967DFA}" dt="2024-04-23T12:04:53.917" v="32" actId="2696"/>
          <pc:sldLayoutMkLst>
            <pc:docMk/>
            <pc:sldMasterMk cId="1196824274" sldId="2147483676"/>
            <pc:sldLayoutMk cId="4255202038" sldId="2147483680"/>
          </pc:sldLayoutMkLst>
        </pc:sldLayoutChg>
        <pc:sldLayoutChg chg="del">
          <pc:chgData name="考 张" userId="87b8017596393203" providerId="LiveId" clId="{609CBD8B-ED71-734D-907A-59A901967DFA}" dt="2024-04-23T12:04:53.917" v="32" actId="2696"/>
          <pc:sldLayoutMkLst>
            <pc:docMk/>
            <pc:sldMasterMk cId="1196824274" sldId="2147483676"/>
            <pc:sldLayoutMk cId="3297787346" sldId="2147483681"/>
          </pc:sldLayoutMkLst>
        </pc:sldLayoutChg>
        <pc:sldLayoutChg chg="del">
          <pc:chgData name="考 张" userId="87b8017596393203" providerId="LiveId" clId="{609CBD8B-ED71-734D-907A-59A901967DFA}" dt="2024-04-23T12:04:53.917" v="32" actId="2696"/>
          <pc:sldLayoutMkLst>
            <pc:docMk/>
            <pc:sldMasterMk cId="1196824274" sldId="2147483676"/>
            <pc:sldLayoutMk cId="4292665529" sldId="2147483682"/>
          </pc:sldLayoutMkLst>
        </pc:sldLayoutChg>
        <pc:sldLayoutChg chg="del">
          <pc:chgData name="考 张" userId="87b8017596393203" providerId="LiveId" clId="{609CBD8B-ED71-734D-907A-59A901967DFA}" dt="2024-04-23T12:04:53.917" v="32" actId="2696"/>
          <pc:sldLayoutMkLst>
            <pc:docMk/>
            <pc:sldMasterMk cId="1196824274" sldId="2147483676"/>
            <pc:sldLayoutMk cId="630990341" sldId="2147483683"/>
          </pc:sldLayoutMkLst>
        </pc:sldLayoutChg>
        <pc:sldLayoutChg chg="del">
          <pc:chgData name="考 张" userId="87b8017596393203" providerId="LiveId" clId="{609CBD8B-ED71-734D-907A-59A901967DFA}" dt="2024-04-23T12:04:53.917" v="32" actId="2696"/>
          <pc:sldLayoutMkLst>
            <pc:docMk/>
            <pc:sldMasterMk cId="1196824274" sldId="2147483676"/>
            <pc:sldLayoutMk cId="2180587758" sldId="2147483684"/>
          </pc:sldLayoutMkLst>
        </pc:sldLayoutChg>
        <pc:sldLayoutChg chg="del">
          <pc:chgData name="考 张" userId="87b8017596393203" providerId="LiveId" clId="{609CBD8B-ED71-734D-907A-59A901967DFA}" dt="2024-04-23T12:04:53.917" v="32" actId="2696"/>
          <pc:sldLayoutMkLst>
            <pc:docMk/>
            <pc:sldMasterMk cId="1196824274" sldId="2147483676"/>
            <pc:sldLayoutMk cId="217441655" sldId="2147483685"/>
          </pc:sldLayoutMkLst>
        </pc:sldLayoutChg>
        <pc:sldLayoutChg chg="del">
          <pc:chgData name="考 张" userId="87b8017596393203" providerId="LiveId" clId="{609CBD8B-ED71-734D-907A-59A901967DFA}" dt="2024-04-23T12:04:53.917" v="32" actId="2696"/>
          <pc:sldLayoutMkLst>
            <pc:docMk/>
            <pc:sldMasterMk cId="1196824274" sldId="2147483676"/>
            <pc:sldLayoutMk cId="3749188759" sldId="2147483686"/>
          </pc:sldLayoutMkLst>
        </pc:sldLayoutChg>
        <pc:sldLayoutChg chg="del">
          <pc:chgData name="考 张" userId="87b8017596393203" providerId="LiveId" clId="{609CBD8B-ED71-734D-907A-59A901967DFA}" dt="2024-04-23T12:04:53.917" v="32" actId="2696"/>
          <pc:sldLayoutMkLst>
            <pc:docMk/>
            <pc:sldMasterMk cId="1196824274" sldId="2147483676"/>
            <pc:sldLayoutMk cId="2319701627" sldId="2147483687"/>
          </pc:sldLayoutMkLst>
        </pc:sldLayoutChg>
        <pc:sldLayoutChg chg="del">
          <pc:chgData name="考 张" userId="87b8017596393203" providerId="LiveId" clId="{609CBD8B-ED71-734D-907A-59A901967DFA}" dt="2024-04-23T12:04:53.917" v="32" actId="2696"/>
          <pc:sldLayoutMkLst>
            <pc:docMk/>
            <pc:sldMasterMk cId="1196824274" sldId="2147483676"/>
            <pc:sldLayoutMk cId="3818268290" sldId="2147483688"/>
          </pc:sldLayoutMkLst>
        </pc:sldLayoutChg>
      </pc:sldMasterChg>
      <pc:sldMasterChg chg="del delSldLayout">
        <pc:chgData name="考 张" userId="87b8017596393203" providerId="LiveId" clId="{609CBD8B-ED71-734D-907A-59A901967DFA}" dt="2024-04-24T08:39:25.924" v="117" actId="2696"/>
        <pc:sldMasterMkLst>
          <pc:docMk/>
          <pc:sldMasterMk cId="1433407524" sldId="2147483771"/>
        </pc:sldMasterMkLst>
        <pc:sldLayoutChg chg="del">
          <pc:chgData name="考 张" userId="87b8017596393203" providerId="LiveId" clId="{609CBD8B-ED71-734D-907A-59A901967DFA}" dt="2024-04-24T08:39:25.924" v="117" actId="2696"/>
          <pc:sldLayoutMkLst>
            <pc:docMk/>
            <pc:sldMasterMk cId="1433407524" sldId="2147483771"/>
            <pc:sldLayoutMk cId="1635330827" sldId="2147483772"/>
          </pc:sldLayoutMkLst>
        </pc:sldLayoutChg>
        <pc:sldLayoutChg chg="del">
          <pc:chgData name="考 张" userId="87b8017596393203" providerId="LiveId" clId="{609CBD8B-ED71-734D-907A-59A901967DFA}" dt="2024-04-24T08:39:25.924" v="117" actId="2696"/>
          <pc:sldLayoutMkLst>
            <pc:docMk/>
            <pc:sldMasterMk cId="1433407524" sldId="2147483771"/>
            <pc:sldLayoutMk cId="4194383626" sldId="2147483773"/>
          </pc:sldLayoutMkLst>
        </pc:sldLayoutChg>
        <pc:sldLayoutChg chg="del">
          <pc:chgData name="考 张" userId="87b8017596393203" providerId="LiveId" clId="{609CBD8B-ED71-734D-907A-59A901967DFA}" dt="2024-04-24T08:39:25.924" v="117" actId="2696"/>
          <pc:sldLayoutMkLst>
            <pc:docMk/>
            <pc:sldMasterMk cId="1433407524" sldId="2147483771"/>
            <pc:sldLayoutMk cId="3633904384" sldId="2147483774"/>
          </pc:sldLayoutMkLst>
        </pc:sldLayoutChg>
        <pc:sldLayoutChg chg="del">
          <pc:chgData name="考 张" userId="87b8017596393203" providerId="LiveId" clId="{609CBD8B-ED71-734D-907A-59A901967DFA}" dt="2024-04-24T08:39:25.924" v="117" actId="2696"/>
          <pc:sldLayoutMkLst>
            <pc:docMk/>
            <pc:sldMasterMk cId="1433407524" sldId="2147483771"/>
            <pc:sldLayoutMk cId="3558050795" sldId="2147483775"/>
          </pc:sldLayoutMkLst>
        </pc:sldLayoutChg>
        <pc:sldLayoutChg chg="del">
          <pc:chgData name="考 张" userId="87b8017596393203" providerId="LiveId" clId="{609CBD8B-ED71-734D-907A-59A901967DFA}" dt="2024-04-24T08:39:25.924" v="117" actId="2696"/>
          <pc:sldLayoutMkLst>
            <pc:docMk/>
            <pc:sldMasterMk cId="1433407524" sldId="2147483771"/>
            <pc:sldLayoutMk cId="3295950863" sldId="2147483776"/>
          </pc:sldLayoutMkLst>
        </pc:sldLayoutChg>
        <pc:sldLayoutChg chg="del">
          <pc:chgData name="考 张" userId="87b8017596393203" providerId="LiveId" clId="{609CBD8B-ED71-734D-907A-59A901967DFA}" dt="2024-04-24T08:39:25.924" v="117" actId="2696"/>
          <pc:sldLayoutMkLst>
            <pc:docMk/>
            <pc:sldMasterMk cId="1433407524" sldId="2147483771"/>
            <pc:sldLayoutMk cId="3662466610" sldId="2147483777"/>
          </pc:sldLayoutMkLst>
        </pc:sldLayoutChg>
        <pc:sldLayoutChg chg="del">
          <pc:chgData name="考 张" userId="87b8017596393203" providerId="LiveId" clId="{609CBD8B-ED71-734D-907A-59A901967DFA}" dt="2024-04-24T08:39:25.924" v="117" actId="2696"/>
          <pc:sldLayoutMkLst>
            <pc:docMk/>
            <pc:sldMasterMk cId="1433407524" sldId="2147483771"/>
            <pc:sldLayoutMk cId="3102535618" sldId="2147483778"/>
          </pc:sldLayoutMkLst>
        </pc:sldLayoutChg>
        <pc:sldLayoutChg chg="del">
          <pc:chgData name="考 张" userId="87b8017596393203" providerId="LiveId" clId="{609CBD8B-ED71-734D-907A-59A901967DFA}" dt="2024-04-24T08:39:25.924" v="117" actId="2696"/>
          <pc:sldLayoutMkLst>
            <pc:docMk/>
            <pc:sldMasterMk cId="1433407524" sldId="2147483771"/>
            <pc:sldLayoutMk cId="72139156" sldId="2147483779"/>
          </pc:sldLayoutMkLst>
        </pc:sldLayoutChg>
        <pc:sldLayoutChg chg="del">
          <pc:chgData name="考 张" userId="87b8017596393203" providerId="LiveId" clId="{609CBD8B-ED71-734D-907A-59A901967DFA}" dt="2024-04-24T08:39:25.924" v="117" actId="2696"/>
          <pc:sldLayoutMkLst>
            <pc:docMk/>
            <pc:sldMasterMk cId="1433407524" sldId="2147483771"/>
            <pc:sldLayoutMk cId="3470506796" sldId="2147483780"/>
          </pc:sldLayoutMkLst>
        </pc:sldLayoutChg>
        <pc:sldLayoutChg chg="del">
          <pc:chgData name="考 张" userId="87b8017596393203" providerId="LiveId" clId="{609CBD8B-ED71-734D-907A-59A901967DFA}" dt="2024-04-24T08:39:25.924" v="117" actId="2696"/>
          <pc:sldLayoutMkLst>
            <pc:docMk/>
            <pc:sldMasterMk cId="1433407524" sldId="2147483771"/>
            <pc:sldLayoutMk cId="2263763461" sldId="2147483781"/>
          </pc:sldLayoutMkLst>
        </pc:sldLayoutChg>
        <pc:sldLayoutChg chg="del">
          <pc:chgData name="考 张" userId="87b8017596393203" providerId="LiveId" clId="{609CBD8B-ED71-734D-907A-59A901967DFA}" dt="2024-04-24T08:39:25.924" v="117" actId="2696"/>
          <pc:sldLayoutMkLst>
            <pc:docMk/>
            <pc:sldMasterMk cId="1433407524" sldId="2147483771"/>
            <pc:sldLayoutMk cId="3247424849" sldId="2147483782"/>
          </pc:sldLayoutMkLst>
        </pc:sldLayoutChg>
        <pc:sldLayoutChg chg="del">
          <pc:chgData name="考 张" userId="87b8017596393203" providerId="LiveId" clId="{609CBD8B-ED71-734D-907A-59A901967DFA}" dt="2024-04-24T08:39:25.924" v="117" actId="2696"/>
          <pc:sldLayoutMkLst>
            <pc:docMk/>
            <pc:sldMasterMk cId="1433407524" sldId="2147483771"/>
            <pc:sldLayoutMk cId="3214105392" sldId="2147483783"/>
          </pc:sldLayoutMkLst>
        </pc:sldLayoutChg>
      </pc:sldMasterChg>
    </pc:docChg>
  </pc:docChgLst>
  <pc:docChgLst>
    <pc:chgData name="考 张" userId="87b8017596393203" providerId="LiveId" clId="{98EC057D-8DA4-754B-8A12-14DBD2CCB423}"/>
    <pc:docChg chg="undo custSel addSld delSld modSld">
      <pc:chgData name="考 张" userId="87b8017596393203" providerId="LiveId" clId="{98EC057D-8DA4-754B-8A12-14DBD2CCB423}" dt="2024-02-25T02:31:35.749" v="386" actId="1076"/>
      <pc:docMkLst>
        <pc:docMk/>
      </pc:docMkLst>
      <pc:sldChg chg="modSp mod">
        <pc:chgData name="考 张" userId="87b8017596393203" providerId="LiveId" clId="{98EC057D-8DA4-754B-8A12-14DBD2CCB423}" dt="2024-02-25T01:57:11.470" v="56" actId="20577"/>
        <pc:sldMkLst>
          <pc:docMk/>
          <pc:sldMk cId="0" sldId="359"/>
        </pc:sldMkLst>
        <pc:spChg chg="mod">
          <ac:chgData name="考 张" userId="87b8017596393203" providerId="LiveId" clId="{98EC057D-8DA4-754B-8A12-14DBD2CCB423}" dt="2024-02-25T01:57:11.470" v="56" actId="20577"/>
          <ac:spMkLst>
            <pc:docMk/>
            <pc:sldMk cId="0" sldId="359"/>
            <ac:spMk id="3" creationId="{00000000-0000-0000-0000-000000000000}"/>
          </ac:spMkLst>
        </pc:spChg>
      </pc:sldChg>
      <pc:sldChg chg="modSp mod">
        <pc:chgData name="考 张" userId="87b8017596393203" providerId="LiveId" clId="{98EC057D-8DA4-754B-8A12-14DBD2CCB423}" dt="2024-02-25T01:59:44.408" v="102" actId="20577"/>
        <pc:sldMkLst>
          <pc:docMk/>
          <pc:sldMk cId="0" sldId="475"/>
        </pc:sldMkLst>
        <pc:spChg chg="mod">
          <ac:chgData name="考 张" userId="87b8017596393203" providerId="LiveId" clId="{98EC057D-8DA4-754B-8A12-14DBD2CCB423}" dt="2024-02-25T01:59:44.408" v="102" actId="20577"/>
          <ac:spMkLst>
            <pc:docMk/>
            <pc:sldMk cId="0" sldId="475"/>
            <ac:spMk id="3" creationId="{00000000-0000-0000-0000-000000000000}"/>
          </ac:spMkLst>
        </pc:spChg>
      </pc:sldChg>
      <pc:sldChg chg="modSp mod">
        <pc:chgData name="考 张" userId="87b8017596393203" providerId="LiveId" clId="{98EC057D-8DA4-754B-8A12-14DBD2CCB423}" dt="2024-02-25T02:16:51.612" v="122" actId="20577"/>
        <pc:sldMkLst>
          <pc:docMk/>
          <pc:sldMk cId="0" sldId="499"/>
        </pc:sldMkLst>
        <pc:spChg chg="mod">
          <ac:chgData name="考 张" userId="87b8017596393203" providerId="LiveId" clId="{98EC057D-8DA4-754B-8A12-14DBD2CCB423}" dt="2024-02-25T02:16:51.612" v="122" actId="20577"/>
          <ac:spMkLst>
            <pc:docMk/>
            <pc:sldMk cId="0" sldId="499"/>
            <ac:spMk id="3" creationId="{00000000-0000-0000-0000-000000000000}"/>
          </ac:spMkLst>
        </pc:spChg>
      </pc:sldChg>
      <pc:sldChg chg="addSp modSp mod modAnim">
        <pc:chgData name="考 张" userId="87b8017596393203" providerId="LiveId" clId="{98EC057D-8DA4-754B-8A12-14DBD2CCB423}" dt="2024-02-25T02:17:15.278" v="124" actId="1076"/>
        <pc:sldMkLst>
          <pc:docMk/>
          <pc:sldMk cId="0" sldId="502"/>
        </pc:sldMkLst>
        <pc:spChg chg="add mod">
          <ac:chgData name="考 张" userId="87b8017596393203" providerId="LiveId" clId="{98EC057D-8DA4-754B-8A12-14DBD2CCB423}" dt="2024-02-25T02:17:15.278" v="124" actId="1076"/>
          <ac:spMkLst>
            <pc:docMk/>
            <pc:sldMk cId="0" sldId="502"/>
            <ac:spMk id="4" creationId="{0921F758-22DA-549B-652C-C8CDD28EE7C9}"/>
          </ac:spMkLst>
        </pc:spChg>
      </pc:sldChg>
      <pc:sldChg chg="addSp modSp mod">
        <pc:chgData name="考 张" userId="87b8017596393203" providerId="LiveId" clId="{98EC057D-8DA4-754B-8A12-14DBD2CCB423}" dt="2024-02-25T02:27:16.698" v="260" actId="1076"/>
        <pc:sldMkLst>
          <pc:docMk/>
          <pc:sldMk cId="0" sldId="507"/>
        </pc:sldMkLst>
        <pc:spChg chg="add mod">
          <ac:chgData name="考 张" userId="87b8017596393203" providerId="LiveId" clId="{98EC057D-8DA4-754B-8A12-14DBD2CCB423}" dt="2024-02-25T02:27:16.698" v="260" actId="1076"/>
          <ac:spMkLst>
            <pc:docMk/>
            <pc:sldMk cId="0" sldId="507"/>
            <ac:spMk id="3" creationId="{B75A1367-7849-5A2C-C9AD-F024E6726B31}"/>
          </ac:spMkLst>
        </pc:spChg>
        <pc:spChg chg="add mod">
          <ac:chgData name="考 张" userId="87b8017596393203" providerId="LiveId" clId="{98EC057D-8DA4-754B-8A12-14DBD2CCB423}" dt="2024-02-25T02:27:12.715" v="259" actId="1076"/>
          <ac:spMkLst>
            <pc:docMk/>
            <pc:sldMk cId="0" sldId="507"/>
            <ac:spMk id="4" creationId="{A890252C-C567-C161-4898-53CE4DE0D1DF}"/>
          </ac:spMkLst>
        </pc:spChg>
        <pc:spChg chg="mod">
          <ac:chgData name="考 张" userId="87b8017596393203" providerId="LiveId" clId="{98EC057D-8DA4-754B-8A12-14DBD2CCB423}" dt="2024-02-25T02:25:56.704" v="187"/>
          <ac:spMkLst>
            <pc:docMk/>
            <pc:sldMk cId="0" sldId="507"/>
            <ac:spMk id="11" creationId="{00000000-0000-0000-0000-000000000000}"/>
          </ac:spMkLst>
        </pc:spChg>
        <pc:spChg chg="mod">
          <ac:chgData name="考 张" userId="87b8017596393203" providerId="LiveId" clId="{98EC057D-8DA4-754B-8A12-14DBD2CCB423}" dt="2024-02-25T02:26:10.530" v="189"/>
          <ac:spMkLst>
            <pc:docMk/>
            <pc:sldMk cId="0" sldId="507"/>
            <ac:spMk id="13" creationId="{00000000-0000-0000-0000-000000000000}"/>
          </ac:spMkLst>
        </pc:spChg>
        <pc:spChg chg="mod">
          <ac:chgData name="考 张" userId="87b8017596393203" providerId="LiveId" clId="{98EC057D-8DA4-754B-8A12-14DBD2CCB423}" dt="2024-02-25T02:26:04.107" v="188"/>
          <ac:spMkLst>
            <pc:docMk/>
            <pc:sldMk cId="0" sldId="507"/>
            <ac:spMk id="15" creationId="{00000000-0000-0000-0000-000000000000}"/>
          </ac:spMkLst>
        </pc:spChg>
        <pc:grpChg chg="mod">
          <ac:chgData name="考 张" userId="87b8017596393203" providerId="LiveId" clId="{98EC057D-8DA4-754B-8A12-14DBD2CCB423}" dt="2024-02-25T02:26:31.314" v="250" actId="1038"/>
          <ac:grpSpMkLst>
            <pc:docMk/>
            <pc:sldMk cId="0" sldId="507"/>
            <ac:grpSpMk id="20" creationId="{00000000-0000-0000-0000-000000000000}"/>
          </ac:grpSpMkLst>
        </pc:grpChg>
      </pc:sldChg>
      <pc:sldChg chg="addSp modSp mod">
        <pc:chgData name="考 张" userId="87b8017596393203" providerId="LiveId" clId="{98EC057D-8DA4-754B-8A12-14DBD2CCB423}" dt="2024-02-25T02:28:35.483" v="318" actId="20577"/>
        <pc:sldMkLst>
          <pc:docMk/>
          <pc:sldMk cId="0" sldId="508"/>
        </pc:sldMkLst>
        <pc:spChg chg="add mod">
          <ac:chgData name="考 张" userId="87b8017596393203" providerId="LiveId" clId="{98EC057D-8DA4-754B-8A12-14DBD2CCB423}" dt="2024-02-25T02:28:00.348" v="267" actId="1076"/>
          <ac:spMkLst>
            <pc:docMk/>
            <pc:sldMk cId="0" sldId="508"/>
            <ac:spMk id="3" creationId="{5C822BCA-DA34-6BE9-7EE7-6C3C0248DDC9}"/>
          </ac:spMkLst>
        </pc:spChg>
        <pc:spChg chg="add mod">
          <ac:chgData name="考 张" userId="87b8017596393203" providerId="LiveId" clId="{98EC057D-8DA4-754B-8A12-14DBD2CCB423}" dt="2024-02-25T02:28:18.247" v="289" actId="20577"/>
          <ac:spMkLst>
            <pc:docMk/>
            <pc:sldMk cId="0" sldId="508"/>
            <ac:spMk id="4" creationId="{7E96E141-8DF3-09BC-0F63-66F2DD046BE7}"/>
          </ac:spMkLst>
        </pc:spChg>
        <pc:spChg chg="add mod">
          <ac:chgData name="考 张" userId="87b8017596393203" providerId="LiveId" clId="{98EC057D-8DA4-754B-8A12-14DBD2CCB423}" dt="2024-02-25T02:28:00.348" v="267" actId="1076"/>
          <ac:spMkLst>
            <pc:docMk/>
            <pc:sldMk cId="0" sldId="508"/>
            <ac:spMk id="6" creationId="{66EE3734-A560-47FC-37D1-A7E1FC4AF41B}"/>
          </ac:spMkLst>
        </pc:spChg>
        <pc:spChg chg="mod">
          <ac:chgData name="考 张" userId="87b8017596393203" providerId="LiveId" clId="{98EC057D-8DA4-754B-8A12-14DBD2CCB423}" dt="2024-02-25T02:27:47.749" v="263" actId="1076"/>
          <ac:spMkLst>
            <pc:docMk/>
            <pc:sldMk cId="0" sldId="508"/>
            <ac:spMk id="1105926" creationId="{00000000-0000-0000-0000-000000000000}"/>
          </ac:spMkLst>
        </pc:spChg>
        <pc:spChg chg="mod">
          <ac:chgData name="考 张" userId="87b8017596393203" providerId="LiveId" clId="{98EC057D-8DA4-754B-8A12-14DBD2CCB423}" dt="2024-02-25T02:28:35.483" v="318" actId="20577"/>
          <ac:spMkLst>
            <pc:docMk/>
            <pc:sldMk cId="0" sldId="508"/>
            <ac:spMk id="1105927" creationId="{00000000-0000-0000-0000-000000000000}"/>
          </ac:spMkLst>
        </pc:spChg>
        <pc:graphicFrameChg chg="mod">
          <ac:chgData name="考 张" userId="87b8017596393203" providerId="LiveId" clId="{98EC057D-8DA4-754B-8A12-14DBD2CCB423}" dt="2024-02-25T02:27:47.749" v="263" actId="1076"/>
          <ac:graphicFrameMkLst>
            <pc:docMk/>
            <pc:sldMk cId="0" sldId="508"/>
            <ac:graphicFrameMk id="1105924" creationId="{00000000-0000-0000-0000-000000000000}"/>
          </ac:graphicFrameMkLst>
        </pc:graphicFrameChg>
        <pc:graphicFrameChg chg="mod">
          <ac:chgData name="考 张" userId="87b8017596393203" providerId="LiveId" clId="{98EC057D-8DA4-754B-8A12-14DBD2CCB423}" dt="2024-02-25T02:27:55.051" v="266" actId="1076"/>
          <ac:graphicFrameMkLst>
            <pc:docMk/>
            <pc:sldMk cId="0" sldId="508"/>
            <ac:graphicFrameMk id="1105925" creationId="{00000000-0000-0000-0000-000000000000}"/>
          </ac:graphicFrameMkLst>
        </pc:graphicFrameChg>
      </pc:sldChg>
      <pc:sldChg chg="addSp modSp mod">
        <pc:chgData name="考 张" userId="87b8017596393203" providerId="LiveId" clId="{98EC057D-8DA4-754B-8A12-14DBD2CCB423}" dt="2024-02-25T02:29:41.715" v="335" actId="1076"/>
        <pc:sldMkLst>
          <pc:docMk/>
          <pc:sldMk cId="0" sldId="509"/>
        </pc:sldMkLst>
        <pc:spChg chg="add mod">
          <ac:chgData name="考 张" userId="87b8017596393203" providerId="LiveId" clId="{98EC057D-8DA4-754B-8A12-14DBD2CCB423}" dt="2024-02-25T02:29:21.428" v="329" actId="1076"/>
          <ac:spMkLst>
            <pc:docMk/>
            <pc:sldMk cId="0" sldId="509"/>
            <ac:spMk id="3" creationId="{2C8144D3-78ED-B2B8-9478-352C99BA58BA}"/>
          </ac:spMkLst>
        </pc:spChg>
        <pc:spChg chg="add mod">
          <ac:chgData name="考 张" userId="87b8017596393203" providerId="LiveId" clId="{98EC057D-8DA4-754B-8A12-14DBD2CCB423}" dt="2024-02-25T02:29:21.428" v="329" actId="1076"/>
          <ac:spMkLst>
            <pc:docMk/>
            <pc:sldMk cId="0" sldId="509"/>
            <ac:spMk id="6" creationId="{61584535-79C8-173E-FF3A-5F1021826C75}"/>
          </ac:spMkLst>
        </pc:spChg>
        <pc:spChg chg="add mod">
          <ac:chgData name="考 张" userId="87b8017596393203" providerId="LiveId" clId="{98EC057D-8DA4-754B-8A12-14DBD2CCB423}" dt="2024-02-25T02:29:21.428" v="329" actId="1076"/>
          <ac:spMkLst>
            <pc:docMk/>
            <pc:sldMk cId="0" sldId="509"/>
            <ac:spMk id="7" creationId="{1FE8434E-272E-EB7D-107A-B61405F67DA1}"/>
          </ac:spMkLst>
        </pc:spChg>
        <pc:spChg chg="add mod">
          <ac:chgData name="考 张" userId="87b8017596393203" providerId="LiveId" clId="{98EC057D-8DA4-754B-8A12-14DBD2CCB423}" dt="2024-02-25T02:29:28.984" v="331" actId="1076"/>
          <ac:spMkLst>
            <pc:docMk/>
            <pc:sldMk cId="0" sldId="509"/>
            <ac:spMk id="8" creationId="{99FD1694-817D-2720-A6AF-5A34CFAF5317}"/>
          </ac:spMkLst>
        </pc:spChg>
        <pc:spChg chg="add mod">
          <ac:chgData name="考 张" userId="87b8017596393203" providerId="LiveId" clId="{98EC057D-8DA4-754B-8A12-14DBD2CCB423}" dt="2024-02-25T02:29:41.715" v="335" actId="1076"/>
          <ac:spMkLst>
            <pc:docMk/>
            <pc:sldMk cId="0" sldId="509"/>
            <ac:spMk id="10" creationId="{BED63D1F-7C59-C234-E90D-07CE989772CA}"/>
          </ac:spMkLst>
        </pc:spChg>
        <pc:spChg chg="add mod">
          <ac:chgData name="考 张" userId="87b8017596393203" providerId="LiveId" clId="{98EC057D-8DA4-754B-8A12-14DBD2CCB423}" dt="2024-02-25T02:29:37.784" v="334" actId="1076"/>
          <ac:spMkLst>
            <pc:docMk/>
            <pc:sldMk cId="0" sldId="509"/>
            <ac:spMk id="11" creationId="{BDC6E6E3-3821-4F9C-F62E-885EF7AE89E9}"/>
          </ac:spMkLst>
        </pc:spChg>
        <pc:spChg chg="mod">
          <ac:chgData name="考 张" userId="87b8017596393203" providerId="LiveId" clId="{98EC057D-8DA4-754B-8A12-14DBD2CCB423}" dt="2024-02-25T02:29:01.506" v="326" actId="20577"/>
          <ac:spMkLst>
            <pc:docMk/>
            <pc:sldMk cId="0" sldId="509"/>
            <ac:spMk id="16" creationId="{00000000-0000-0000-0000-000000000000}"/>
          </ac:spMkLst>
        </pc:spChg>
        <pc:picChg chg="mod">
          <ac:chgData name="考 张" userId="87b8017596393203" providerId="LiveId" clId="{98EC057D-8DA4-754B-8A12-14DBD2CCB423}" dt="2024-02-25T02:29:33.937" v="333" actId="1076"/>
          <ac:picMkLst>
            <pc:docMk/>
            <pc:sldMk cId="0" sldId="509"/>
            <ac:picMk id="4" creationId="{00000000-0000-0000-0000-000000000000}"/>
          </ac:picMkLst>
        </pc:picChg>
      </pc:sldChg>
      <pc:sldChg chg="addSp delSp modSp mod">
        <pc:chgData name="考 张" userId="87b8017596393203" providerId="LiveId" clId="{98EC057D-8DA4-754B-8A12-14DBD2CCB423}" dt="2024-02-25T02:22:26.863" v="185" actId="1076"/>
        <pc:sldMkLst>
          <pc:docMk/>
          <pc:sldMk cId="0" sldId="512"/>
        </pc:sldMkLst>
        <pc:spChg chg="add mod">
          <ac:chgData name="考 张" userId="87b8017596393203" providerId="LiveId" clId="{98EC057D-8DA4-754B-8A12-14DBD2CCB423}" dt="2024-02-25T02:22:19.998" v="184" actId="1076"/>
          <ac:spMkLst>
            <pc:docMk/>
            <pc:sldMk cId="0" sldId="512"/>
            <ac:spMk id="8" creationId="{23850FFC-3894-01C6-A80F-689C67D9AB7D}"/>
          </ac:spMkLst>
        </pc:spChg>
        <pc:spChg chg="add mod">
          <ac:chgData name="考 张" userId="87b8017596393203" providerId="LiveId" clId="{98EC057D-8DA4-754B-8A12-14DBD2CCB423}" dt="2024-02-25T02:22:26.863" v="185" actId="1076"/>
          <ac:spMkLst>
            <pc:docMk/>
            <pc:sldMk cId="0" sldId="512"/>
            <ac:spMk id="11" creationId="{2E9516AC-92C6-FB28-8463-260524746E4E}"/>
          </ac:spMkLst>
        </pc:spChg>
        <pc:graphicFrameChg chg="del">
          <ac:chgData name="考 张" userId="87b8017596393203" providerId="LiveId" clId="{98EC057D-8DA4-754B-8A12-14DBD2CCB423}" dt="2024-02-25T02:00:54.681" v="103" actId="478"/>
          <ac:graphicFrameMkLst>
            <pc:docMk/>
            <pc:sldMk cId="0" sldId="512"/>
            <ac:graphicFrameMk id="10" creationId="{828C28F2-D8F5-D462-02F3-62B2CD475A30}"/>
          </ac:graphicFrameMkLst>
        </pc:graphicFrameChg>
      </pc:sldChg>
      <pc:sldChg chg="addSp modSp">
        <pc:chgData name="考 张" userId="87b8017596393203" providerId="LiveId" clId="{98EC057D-8DA4-754B-8A12-14DBD2CCB423}" dt="2024-02-25T02:25:22.524" v="186"/>
        <pc:sldMkLst>
          <pc:docMk/>
          <pc:sldMk cId="0" sldId="513"/>
        </pc:sldMkLst>
        <pc:spChg chg="add mod">
          <ac:chgData name="考 张" userId="87b8017596393203" providerId="LiveId" clId="{98EC057D-8DA4-754B-8A12-14DBD2CCB423}" dt="2024-02-25T02:25:22.524" v="186"/>
          <ac:spMkLst>
            <pc:docMk/>
            <pc:sldMk cId="0" sldId="513"/>
            <ac:spMk id="6" creationId="{D340E733-93CE-84BC-F6E9-C3ED87D7EA1C}"/>
          </ac:spMkLst>
        </pc:spChg>
        <pc:spChg chg="add mod">
          <ac:chgData name="考 张" userId="87b8017596393203" providerId="LiveId" clId="{98EC057D-8DA4-754B-8A12-14DBD2CCB423}" dt="2024-02-25T02:25:22.524" v="186"/>
          <ac:spMkLst>
            <pc:docMk/>
            <pc:sldMk cId="0" sldId="513"/>
            <ac:spMk id="7" creationId="{621C2C20-D0D4-CF16-4564-05D4EA4571CD}"/>
          </ac:spMkLst>
        </pc:spChg>
      </pc:sldChg>
      <pc:sldChg chg="addSp delSp modSp mod modShow">
        <pc:chgData name="考 张" userId="87b8017596393203" providerId="LiveId" clId="{98EC057D-8DA4-754B-8A12-14DBD2CCB423}" dt="2024-02-25T02:31:35.749" v="386" actId="1076"/>
        <pc:sldMkLst>
          <pc:docMk/>
          <pc:sldMk cId="0" sldId="531"/>
        </pc:sldMkLst>
        <pc:spChg chg="add mod">
          <ac:chgData name="考 张" userId="87b8017596393203" providerId="LiveId" clId="{98EC057D-8DA4-754B-8A12-14DBD2CCB423}" dt="2024-02-25T02:30:31.385" v="341" actId="1076"/>
          <ac:spMkLst>
            <pc:docMk/>
            <pc:sldMk cId="0" sldId="531"/>
            <ac:spMk id="3" creationId="{9BBB7CB0-D751-DA28-53FF-EEE0B4FDFC9C}"/>
          </ac:spMkLst>
        </pc:spChg>
        <pc:spChg chg="add mod">
          <ac:chgData name="考 张" userId="87b8017596393203" providerId="LiveId" clId="{98EC057D-8DA4-754B-8A12-14DBD2CCB423}" dt="2024-02-25T02:30:38.926" v="357" actId="1037"/>
          <ac:spMkLst>
            <pc:docMk/>
            <pc:sldMk cId="0" sldId="531"/>
            <ac:spMk id="6" creationId="{93D1126E-7D6C-6B6F-D289-9FBCCD75160B}"/>
          </ac:spMkLst>
        </pc:spChg>
        <pc:spChg chg="add mod">
          <ac:chgData name="考 张" userId="87b8017596393203" providerId="LiveId" clId="{98EC057D-8DA4-754B-8A12-14DBD2CCB423}" dt="2024-02-25T02:30:49.898" v="358" actId="1076"/>
          <ac:spMkLst>
            <pc:docMk/>
            <pc:sldMk cId="0" sldId="531"/>
            <ac:spMk id="13" creationId="{F0E9D1B4-2C75-E328-49A8-B9559E1CDBE7}"/>
          </ac:spMkLst>
        </pc:spChg>
        <pc:spChg chg="add del mod">
          <ac:chgData name="考 张" userId="87b8017596393203" providerId="LiveId" clId="{98EC057D-8DA4-754B-8A12-14DBD2CCB423}" dt="2024-02-25T02:31:00.813" v="359" actId="478"/>
          <ac:spMkLst>
            <pc:docMk/>
            <pc:sldMk cId="0" sldId="531"/>
            <ac:spMk id="15" creationId="{7E5BBC55-68A1-0201-40A2-D2E804952712}"/>
          </ac:spMkLst>
        </pc:spChg>
        <pc:spChg chg="del">
          <ac:chgData name="考 张" userId="87b8017596393203" providerId="LiveId" clId="{98EC057D-8DA4-754B-8A12-14DBD2CCB423}" dt="2024-02-25T02:30:18.977" v="338" actId="478"/>
          <ac:spMkLst>
            <pc:docMk/>
            <pc:sldMk cId="0" sldId="531"/>
            <ac:spMk id="16" creationId="{00000000-0000-0000-0000-000000000000}"/>
          </ac:spMkLst>
        </pc:spChg>
        <pc:spChg chg="add mod">
          <ac:chgData name="考 张" userId="87b8017596393203" providerId="LiveId" clId="{98EC057D-8DA4-754B-8A12-14DBD2CCB423}" dt="2024-02-25T02:30:31.385" v="341" actId="1076"/>
          <ac:spMkLst>
            <pc:docMk/>
            <pc:sldMk cId="0" sldId="531"/>
            <ac:spMk id="21" creationId="{ADCFE0C6-FBB5-5EF7-4C49-8F953723B2AA}"/>
          </ac:spMkLst>
        </pc:spChg>
        <pc:spChg chg="add mod">
          <ac:chgData name="考 张" userId="87b8017596393203" providerId="LiveId" clId="{98EC057D-8DA4-754B-8A12-14DBD2CCB423}" dt="2024-02-25T02:30:31.385" v="341" actId="1076"/>
          <ac:spMkLst>
            <pc:docMk/>
            <pc:sldMk cId="0" sldId="531"/>
            <ac:spMk id="24" creationId="{1B6123DC-15B5-55E0-9039-D3A1FE0BC316}"/>
          </ac:spMkLst>
        </pc:spChg>
        <pc:spChg chg="add mod">
          <ac:chgData name="考 张" userId="87b8017596393203" providerId="LiveId" clId="{98EC057D-8DA4-754B-8A12-14DBD2CCB423}" dt="2024-02-25T02:30:31.385" v="341" actId="1076"/>
          <ac:spMkLst>
            <pc:docMk/>
            <pc:sldMk cId="0" sldId="531"/>
            <ac:spMk id="25" creationId="{073224E6-012F-3A38-FD13-0787BC776A11}"/>
          </ac:spMkLst>
        </pc:spChg>
        <pc:spChg chg="add mod">
          <ac:chgData name="考 张" userId="87b8017596393203" providerId="LiveId" clId="{98EC057D-8DA4-754B-8A12-14DBD2CCB423}" dt="2024-02-25T02:30:31.385" v="341" actId="1076"/>
          <ac:spMkLst>
            <pc:docMk/>
            <pc:sldMk cId="0" sldId="531"/>
            <ac:spMk id="26" creationId="{C239259E-50CA-D5CC-94A6-0DF4B1269EB1}"/>
          </ac:spMkLst>
        </pc:spChg>
        <pc:spChg chg="add mod">
          <ac:chgData name="考 张" userId="87b8017596393203" providerId="LiveId" clId="{98EC057D-8DA4-754B-8A12-14DBD2CCB423}" dt="2024-02-25T02:30:31.385" v="341" actId="1076"/>
          <ac:spMkLst>
            <pc:docMk/>
            <pc:sldMk cId="0" sldId="531"/>
            <ac:spMk id="27" creationId="{F08501FF-5D17-AF25-B23E-104B33157989}"/>
          </ac:spMkLst>
        </pc:spChg>
        <pc:spChg chg="add mod">
          <ac:chgData name="考 张" userId="87b8017596393203" providerId="LiveId" clId="{98EC057D-8DA4-754B-8A12-14DBD2CCB423}" dt="2024-02-25T02:30:31.385" v="341" actId="1076"/>
          <ac:spMkLst>
            <pc:docMk/>
            <pc:sldMk cId="0" sldId="531"/>
            <ac:spMk id="28" creationId="{44037D07-5EFA-E2BB-21BD-2FE882D29DAE}"/>
          </ac:spMkLst>
        </pc:spChg>
        <pc:spChg chg="add mod">
          <ac:chgData name="考 张" userId="87b8017596393203" providerId="LiveId" clId="{98EC057D-8DA4-754B-8A12-14DBD2CCB423}" dt="2024-02-25T02:30:31.385" v="341" actId="1076"/>
          <ac:spMkLst>
            <pc:docMk/>
            <pc:sldMk cId="0" sldId="531"/>
            <ac:spMk id="29" creationId="{9C016272-F9AE-DFBC-557B-772226B114C7}"/>
          </ac:spMkLst>
        </pc:spChg>
        <pc:spChg chg="add mod">
          <ac:chgData name="考 张" userId="87b8017596393203" providerId="LiveId" clId="{98EC057D-8DA4-754B-8A12-14DBD2CCB423}" dt="2024-02-25T02:30:31.385" v="341" actId="1076"/>
          <ac:spMkLst>
            <pc:docMk/>
            <pc:sldMk cId="0" sldId="531"/>
            <ac:spMk id="30" creationId="{405BFE76-5BD1-580F-604B-8DCF09BCD2C4}"/>
          </ac:spMkLst>
        </pc:spChg>
        <pc:spChg chg="add mod">
          <ac:chgData name="考 张" userId="87b8017596393203" providerId="LiveId" clId="{98EC057D-8DA4-754B-8A12-14DBD2CCB423}" dt="2024-02-25T02:30:31.385" v="341" actId="1076"/>
          <ac:spMkLst>
            <pc:docMk/>
            <pc:sldMk cId="0" sldId="531"/>
            <ac:spMk id="31" creationId="{BF3E586C-2457-85D3-EC1B-752E0745511A}"/>
          </ac:spMkLst>
        </pc:spChg>
        <pc:spChg chg="add mod">
          <ac:chgData name="考 张" userId="87b8017596393203" providerId="LiveId" clId="{98EC057D-8DA4-754B-8A12-14DBD2CCB423}" dt="2024-02-25T02:30:31.385" v="341" actId="1076"/>
          <ac:spMkLst>
            <pc:docMk/>
            <pc:sldMk cId="0" sldId="531"/>
            <ac:spMk id="32" creationId="{22AB6FA3-6607-0D4A-5324-DF254B20020F}"/>
          </ac:spMkLst>
        </pc:spChg>
        <pc:spChg chg="add mod">
          <ac:chgData name="考 张" userId="87b8017596393203" providerId="LiveId" clId="{98EC057D-8DA4-754B-8A12-14DBD2CCB423}" dt="2024-02-25T02:30:31.385" v="341" actId="1076"/>
          <ac:spMkLst>
            <pc:docMk/>
            <pc:sldMk cId="0" sldId="531"/>
            <ac:spMk id="33" creationId="{EF044DF5-DD46-1137-F2FE-681FDE7A5DA9}"/>
          </ac:spMkLst>
        </pc:spChg>
        <pc:spChg chg="add mod">
          <ac:chgData name="考 张" userId="87b8017596393203" providerId="LiveId" clId="{98EC057D-8DA4-754B-8A12-14DBD2CCB423}" dt="2024-02-25T02:30:31.385" v="341" actId="1076"/>
          <ac:spMkLst>
            <pc:docMk/>
            <pc:sldMk cId="0" sldId="531"/>
            <ac:spMk id="34" creationId="{054752EC-BB6C-A076-01DC-CF9FEE4F2022}"/>
          </ac:spMkLst>
        </pc:spChg>
        <pc:spChg chg="add mod">
          <ac:chgData name="考 张" userId="87b8017596393203" providerId="LiveId" clId="{98EC057D-8DA4-754B-8A12-14DBD2CCB423}" dt="2024-02-25T02:30:31.385" v="341" actId="1076"/>
          <ac:spMkLst>
            <pc:docMk/>
            <pc:sldMk cId="0" sldId="531"/>
            <ac:spMk id="35" creationId="{746BAFC9-5D71-BA47-1247-95E6E3BE028F}"/>
          </ac:spMkLst>
        </pc:spChg>
        <pc:spChg chg="add mod">
          <ac:chgData name="考 张" userId="87b8017596393203" providerId="LiveId" clId="{98EC057D-8DA4-754B-8A12-14DBD2CCB423}" dt="2024-02-25T02:30:31.385" v="341" actId="1076"/>
          <ac:spMkLst>
            <pc:docMk/>
            <pc:sldMk cId="0" sldId="531"/>
            <ac:spMk id="36" creationId="{F146A913-110D-4D2D-E80F-BADB8BBFCE6A}"/>
          </ac:spMkLst>
        </pc:spChg>
        <pc:spChg chg="add mod">
          <ac:chgData name="考 张" userId="87b8017596393203" providerId="LiveId" clId="{98EC057D-8DA4-754B-8A12-14DBD2CCB423}" dt="2024-02-25T02:30:31.385" v="341" actId="1076"/>
          <ac:spMkLst>
            <pc:docMk/>
            <pc:sldMk cId="0" sldId="531"/>
            <ac:spMk id="37" creationId="{86FB2569-FB33-7CA3-1085-115EC492C5FC}"/>
          </ac:spMkLst>
        </pc:spChg>
        <pc:spChg chg="add mod">
          <ac:chgData name="考 张" userId="87b8017596393203" providerId="LiveId" clId="{98EC057D-8DA4-754B-8A12-14DBD2CCB423}" dt="2024-02-25T02:31:15.172" v="376" actId="1038"/>
          <ac:spMkLst>
            <pc:docMk/>
            <pc:sldMk cId="0" sldId="531"/>
            <ac:spMk id="38" creationId="{B6687860-DC6E-D92E-D66E-B264A71E22E2}"/>
          </ac:spMkLst>
        </pc:spChg>
        <pc:spChg chg="add mod">
          <ac:chgData name="考 张" userId="87b8017596393203" providerId="LiveId" clId="{98EC057D-8DA4-754B-8A12-14DBD2CCB423}" dt="2024-02-25T02:31:15.172" v="376" actId="1038"/>
          <ac:spMkLst>
            <pc:docMk/>
            <pc:sldMk cId="0" sldId="531"/>
            <ac:spMk id="39" creationId="{B5EC30C7-4C2B-6523-C2A7-B604BBBC1A3D}"/>
          </ac:spMkLst>
        </pc:spChg>
        <pc:spChg chg="add mod">
          <ac:chgData name="考 张" userId="87b8017596393203" providerId="LiveId" clId="{98EC057D-8DA4-754B-8A12-14DBD2CCB423}" dt="2024-02-25T02:31:15.172" v="376" actId="1038"/>
          <ac:spMkLst>
            <pc:docMk/>
            <pc:sldMk cId="0" sldId="531"/>
            <ac:spMk id="40" creationId="{2D085F53-BCCB-E766-B0DE-6D589382406A}"/>
          </ac:spMkLst>
        </pc:spChg>
        <pc:spChg chg="add mod">
          <ac:chgData name="考 张" userId="87b8017596393203" providerId="LiveId" clId="{98EC057D-8DA4-754B-8A12-14DBD2CCB423}" dt="2024-02-25T02:31:15.172" v="376" actId="1038"/>
          <ac:spMkLst>
            <pc:docMk/>
            <pc:sldMk cId="0" sldId="531"/>
            <ac:spMk id="41" creationId="{CCC90348-D71D-979B-AD88-B6FF15651478}"/>
          </ac:spMkLst>
        </pc:spChg>
        <pc:spChg chg="add mod">
          <ac:chgData name="考 张" userId="87b8017596393203" providerId="LiveId" clId="{98EC057D-8DA4-754B-8A12-14DBD2CCB423}" dt="2024-02-25T02:31:15.172" v="376" actId="1038"/>
          <ac:spMkLst>
            <pc:docMk/>
            <pc:sldMk cId="0" sldId="531"/>
            <ac:spMk id="42" creationId="{01348E89-D6A5-463C-CEAE-33BD37D16B4F}"/>
          </ac:spMkLst>
        </pc:spChg>
        <pc:spChg chg="add mod">
          <ac:chgData name="考 张" userId="87b8017596393203" providerId="LiveId" clId="{98EC057D-8DA4-754B-8A12-14DBD2CCB423}" dt="2024-02-25T02:31:15.172" v="376" actId="1038"/>
          <ac:spMkLst>
            <pc:docMk/>
            <pc:sldMk cId="0" sldId="531"/>
            <ac:spMk id="43" creationId="{7EBD4E84-C956-3FCA-F7A5-BF8887E11BFC}"/>
          </ac:spMkLst>
        </pc:spChg>
        <pc:spChg chg="add mod">
          <ac:chgData name="考 张" userId="87b8017596393203" providerId="LiveId" clId="{98EC057D-8DA4-754B-8A12-14DBD2CCB423}" dt="2024-02-25T02:31:15.172" v="376" actId="1038"/>
          <ac:spMkLst>
            <pc:docMk/>
            <pc:sldMk cId="0" sldId="531"/>
            <ac:spMk id="44" creationId="{9A18DDB9-7074-70AE-955A-79BA1AE3B4AD}"/>
          </ac:spMkLst>
        </pc:spChg>
        <pc:spChg chg="add mod">
          <ac:chgData name="考 张" userId="87b8017596393203" providerId="LiveId" clId="{98EC057D-8DA4-754B-8A12-14DBD2CCB423}" dt="2024-02-25T02:31:15.172" v="376" actId="1038"/>
          <ac:spMkLst>
            <pc:docMk/>
            <pc:sldMk cId="0" sldId="531"/>
            <ac:spMk id="45" creationId="{7BE54D55-9E1C-DB45-F0B8-55B63CB01AFC}"/>
          </ac:spMkLst>
        </pc:spChg>
        <pc:spChg chg="add mod">
          <ac:chgData name="考 张" userId="87b8017596393203" providerId="LiveId" clId="{98EC057D-8DA4-754B-8A12-14DBD2CCB423}" dt="2024-02-25T02:31:15.172" v="376" actId="1038"/>
          <ac:spMkLst>
            <pc:docMk/>
            <pc:sldMk cId="0" sldId="531"/>
            <ac:spMk id="46" creationId="{143C1856-9B2A-4C28-CB20-BA0EB06FE776}"/>
          </ac:spMkLst>
        </pc:spChg>
        <pc:spChg chg="add mod">
          <ac:chgData name="考 张" userId="87b8017596393203" providerId="LiveId" clId="{98EC057D-8DA4-754B-8A12-14DBD2CCB423}" dt="2024-02-25T02:31:15.172" v="376" actId="1038"/>
          <ac:spMkLst>
            <pc:docMk/>
            <pc:sldMk cId="0" sldId="531"/>
            <ac:spMk id="47" creationId="{A2D94E7B-AC1C-C0FC-870B-275C41D962FD}"/>
          </ac:spMkLst>
        </pc:spChg>
        <pc:spChg chg="add mod">
          <ac:chgData name="考 张" userId="87b8017596393203" providerId="LiveId" clId="{98EC057D-8DA4-754B-8A12-14DBD2CCB423}" dt="2024-02-25T02:31:15.172" v="376" actId="1038"/>
          <ac:spMkLst>
            <pc:docMk/>
            <pc:sldMk cId="0" sldId="531"/>
            <ac:spMk id="48" creationId="{D0C75388-F6AE-9ABE-7DA5-B24165E8B380}"/>
          </ac:spMkLst>
        </pc:spChg>
        <pc:spChg chg="add mod">
          <ac:chgData name="考 张" userId="87b8017596393203" providerId="LiveId" clId="{98EC057D-8DA4-754B-8A12-14DBD2CCB423}" dt="2024-02-25T02:31:15.172" v="376" actId="1038"/>
          <ac:spMkLst>
            <pc:docMk/>
            <pc:sldMk cId="0" sldId="531"/>
            <ac:spMk id="49" creationId="{56AC9171-0E7D-528F-A907-482C541F01FE}"/>
          </ac:spMkLst>
        </pc:spChg>
        <pc:spChg chg="add mod">
          <ac:chgData name="考 张" userId="87b8017596393203" providerId="LiveId" clId="{98EC057D-8DA4-754B-8A12-14DBD2CCB423}" dt="2024-02-25T02:30:31.385" v="341" actId="1076"/>
          <ac:spMkLst>
            <pc:docMk/>
            <pc:sldMk cId="0" sldId="531"/>
            <ac:spMk id="50" creationId="{5FE4EDD7-2381-6466-7111-3AD777F0CEF0}"/>
          </ac:spMkLst>
        </pc:spChg>
        <pc:spChg chg="add mod">
          <ac:chgData name="考 张" userId="87b8017596393203" providerId="LiveId" clId="{98EC057D-8DA4-754B-8A12-14DBD2CCB423}" dt="2024-02-25T02:30:31.385" v="341" actId="1076"/>
          <ac:spMkLst>
            <pc:docMk/>
            <pc:sldMk cId="0" sldId="531"/>
            <ac:spMk id="51" creationId="{C2D66D4B-897E-194B-5D65-E8B9AE2D0C8E}"/>
          </ac:spMkLst>
        </pc:spChg>
        <pc:spChg chg="add mod">
          <ac:chgData name="考 张" userId="87b8017596393203" providerId="LiveId" clId="{98EC057D-8DA4-754B-8A12-14DBD2CCB423}" dt="2024-02-25T02:30:31.385" v="341" actId="1076"/>
          <ac:spMkLst>
            <pc:docMk/>
            <pc:sldMk cId="0" sldId="531"/>
            <ac:spMk id="52" creationId="{4839316A-44CC-38F0-3DCF-E4496046C997}"/>
          </ac:spMkLst>
        </pc:spChg>
        <pc:spChg chg="add mod">
          <ac:chgData name="考 张" userId="87b8017596393203" providerId="LiveId" clId="{98EC057D-8DA4-754B-8A12-14DBD2CCB423}" dt="2024-02-25T02:30:31.385" v="341" actId="1076"/>
          <ac:spMkLst>
            <pc:docMk/>
            <pc:sldMk cId="0" sldId="531"/>
            <ac:spMk id="53" creationId="{B2EBD609-EE22-6AB0-D2C0-8FB6EAFBE6F9}"/>
          </ac:spMkLst>
        </pc:spChg>
        <pc:spChg chg="add mod">
          <ac:chgData name="考 张" userId="87b8017596393203" providerId="LiveId" clId="{98EC057D-8DA4-754B-8A12-14DBD2CCB423}" dt="2024-02-25T02:30:31.385" v="341" actId="1076"/>
          <ac:spMkLst>
            <pc:docMk/>
            <pc:sldMk cId="0" sldId="531"/>
            <ac:spMk id="54" creationId="{8A9D5BD9-00B5-C7A8-88B3-6B63F70BACF8}"/>
          </ac:spMkLst>
        </pc:spChg>
        <pc:spChg chg="add mod">
          <ac:chgData name="考 张" userId="87b8017596393203" providerId="LiveId" clId="{98EC057D-8DA4-754B-8A12-14DBD2CCB423}" dt="2024-02-25T02:30:31.385" v="341" actId="1076"/>
          <ac:spMkLst>
            <pc:docMk/>
            <pc:sldMk cId="0" sldId="531"/>
            <ac:spMk id="55" creationId="{E6ECABAA-80A3-CDFA-7212-555427BB65CF}"/>
          </ac:spMkLst>
        </pc:spChg>
        <pc:spChg chg="add mod">
          <ac:chgData name="考 张" userId="87b8017596393203" providerId="LiveId" clId="{98EC057D-8DA4-754B-8A12-14DBD2CCB423}" dt="2024-02-25T02:30:31.385" v="341" actId="1076"/>
          <ac:spMkLst>
            <pc:docMk/>
            <pc:sldMk cId="0" sldId="531"/>
            <ac:spMk id="56" creationId="{23165A2B-A8CE-A5D9-0D45-4D43C8CCD204}"/>
          </ac:spMkLst>
        </pc:spChg>
        <pc:spChg chg="add mod">
          <ac:chgData name="考 张" userId="87b8017596393203" providerId="LiveId" clId="{98EC057D-8DA4-754B-8A12-14DBD2CCB423}" dt="2024-02-25T02:30:31.385" v="341" actId="1076"/>
          <ac:spMkLst>
            <pc:docMk/>
            <pc:sldMk cId="0" sldId="531"/>
            <ac:spMk id="57" creationId="{4A5CCF79-3B86-563D-0A90-E3899AD3F7B6}"/>
          </ac:spMkLst>
        </pc:spChg>
        <pc:spChg chg="add mod">
          <ac:chgData name="考 张" userId="87b8017596393203" providerId="LiveId" clId="{98EC057D-8DA4-754B-8A12-14DBD2CCB423}" dt="2024-02-25T02:30:31.385" v="341" actId="1076"/>
          <ac:spMkLst>
            <pc:docMk/>
            <pc:sldMk cId="0" sldId="531"/>
            <ac:spMk id="58" creationId="{9FAB38EC-CF88-DE2B-487D-4190E01BFE09}"/>
          </ac:spMkLst>
        </pc:spChg>
        <pc:spChg chg="add mod">
          <ac:chgData name="考 张" userId="87b8017596393203" providerId="LiveId" clId="{98EC057D-8DA4-754B-8A12-14DBD2CCB423}" dt="2024-02-25T02:30:31.385" v="341" actId="1076"/>
          <ac:spMkLst>
            <pc:docMk/>
            <pc:sldMk cId="0" sldId="531"/>
            <ac:spMk id="59" creationId="{6A4C85F3-0754-3AA8-0589-3E6845E839A5}"/>
          </ac:spMkLst>
        </pc:spChg>
        <pc:spChg chg="add mod">
          <ac:chgData name="考 张" userId="87b8017596393203" providerId="LiveId" clId="{98EC057D-8DA4-754B-8A12-14DBD2CCB423}" dt="2024-02-25T02:30:31.385" v="341" actId="1076"/>
          <ac:spMkLst>
            <pc:docMk/>
            <pc:sldMk cId="0" sldId="531"/>
            <ac:spMk id="60" creationId="{3BD6DCB9-7188-B39C-CE31-2AE64656B110}"/>
          </ac:spMkLst>
        </pc:spChg>
        <pc:spChg chg="add mod">
          <ac:chgData name="考 张" userId="87b8017596393203" providerId="LiveId" clId="{98EC057D-8DA4-754B-8A12-14DBD2CCB423}" dt="2024-02-25T02:30:31.385" v="341" actId="1076"/>
          <ac:spMkLst>
            <pc:docMk/>
            <pc:sldMk cId="0" sldId="531"/>
            <ac:spMk id="61" creationId="{A6E069FF-5FC4-0E01-06FD-472DDD5D927D}"/>
          </ac:spMkLst>
        </pc:spChg>
        <pc:spChg chg="add mod">
          <ac:chgData name="考 张" userId="87b8017596393203" providerId="LiveId" clId="{98EC057D-8DA4-754B-8A12-14DBD2CCB423}" dt="2024-02-25T02:30:31.385" v="341" actId="1076"/>
          <ac:spMkLst>
            <pc:docMk/>
            <pc:sldMk cId="0" sldId="531"/>
            <ac:spMk id="62" creationId="{D5CC8A3C-975F-DCB5-9FB9-BCE79D00F262}"/>
          </ac:spMkLst>
        </pc:spChg>
        <pc:spChg chg="add mod">
          <ac:chgData name="考 张" userId="87b8017596393203" providerId="LiveId" clId="{98EC057D-8DA4-754B-8A12-14DBD2CCB423}" dt="2024-02-25T02:30:31.385" v="341" actId="1076"/>
          <ac:spMkLst>
            <pc:docMk/>
            <pc:sldMk cId="0" sldId="531"/>
            <ac:spMk id="63" creationId="{F29FDBC3-0D3B-3286-BBE6-0ADEED483689}"/>
          </ac:spMkLst>
        </pc:spChg>
        <pc:spChg chg="add mod">
          <ac:chgData name="考 张" userId="87b8017596393203" providerId="LiveId" clId="{98EC057D-8DA4-754B-8A12-14DBD2CCB423}" dt="2024-02-25T02:31:06.251" v="361"/>
          <ac:spMkLst>
            <pc:docMk/>
            <pc:sldMk cId="0" sldId="531"/>
            <ac:spMk id="64" creationId="{7E5BBC55-68A1-0201-40A2-D2E804952712}"/>
          </ac:spMkLst>
        </pc:spChg>
        <pc:spChg chg="add mod">
          <ac:chgData name="考 张" userId="87b8017596393203" providerId="LiveId" clId="{98EC057D-8DA4-754B-8A12-14DBD2CCB423}" dt="2024-02-25T02:31:35.749" v="386" actId="1076"/>
          <ac:spMkLst>
            <pc:docMk/>
            <pc:sldMk cId="0" sldId="531"/>
            <ac:spMk id="65" creationId="{AF41A9AF-4F43-FF43-5EB4-03621B7AB688}"/>
          </ac:spMkLst>
        </pc:spChg>
        <pc:grpChg chg="add mod">
          <ac:chgData name="考 张" userId="87b8017596393203" providerId="LiveId" clId="{98EC057D-8DA4-754B-8A12-14DBD2CCB423}" dt="2024-02-25T02:30:31.385" v="341" actId="1076"/>
          <ac:grpSpMkLst>
            <pc:docMk/>
            <pc:sldMk cId="0" sldId="531"/>
            <ac:grpSpMk id="4" creationId="{A0F19831-5AD0-E449-5FF6-48D7FFF1196C}"/>
          </ac:grpSpMkLst>
        </pc:grpChg>
        <pc:grpChg chg="add mod">
          <ac:chgData name="考 张" userId="87b8017596393203" providerId="LiveId" clId="{98EC057D-8DA4-754B-8A12-14DBD2CCB423}" dt="2024-02-25T02:31:15.172" v="376" actId="1038"/>
          <ac:grpSpMkLst>
            <pc:docMk/>
            <pc:sldMk cId="0" sldId="531"/>
            <ac:grpSpMk id="10" creationId="{847CF8D0-DC60-9E80-EEE6-5F348A23BAFC}"/>
          </ac:grpSpMkLst>
        </pc:grpChg>
        <pc:grpChg chg="add mod">
          <ac:chgData name="考 张" userId="87b8017596393203" providerId="LiveId" clId="{98EC057D-8DA4-754B-8A12-14DBD2CCB423}" dt="2024-02-25T02:30:31.385" v="341" actId="1076"/>
          <ac:grpSpMkLst>
            <pc:docMk/>
            <pc:sldMk cId="0" sldId="531"/>
            <ac:grpSpMk id="18" creationId="{9EE7BB3B-DB75-F978-FC94-631174253CBE}"/>
          </ac:grpSpMkLst>
        </pc:grpChg>
        <pc:grpChg chg="add mod">
          <ac:chgData name="考 张" userId="87b8017596393203" providerId="LiveId" clId="{98EC057D-8DA4-754B-8A12-14DBD2CCB423}" dt="2024-02-25T02:30:31.385" v="341" actId="1076"/>
          <ac:grpSpMkLst>
            <pc:docMk/>
            <pc:sldMk cId="0" sldId="531"/>
            <ac:grpSpMk id="23" creationId="{7EE07FA0-117D-4A84-86FD-FC8A40831963}"/>
          </ac:grpSpMkLst>
        </pc:grpChg>
        <pc:picChg chg="del">
          <ac:chgData name="考 张" userId="87b8017596393203" providerId="LiveId" clId="{98EC057D-8DA4-754B-8A12-14DBD2CCB423}" dt="2024-02-25T02:30:21.198" v="339" actId="478"/>
          <ac:picMkLst>
            <pc:docMk/>
            <pc:sldMk cId="0" sldId="531"/>
            <ac:picMk id="7" creationId="{00000000-0000-0000-0000-000000000000}"/>
          </ac:picMkLst>
        </pc:picChg>
        <pc:picChg chg="add mod">
          <ac:chgData name="考 张" userId="87b8017596393203" providerId="LiveId" clId="{98EC057D-8DA4-754B-8A12-14DBD2CCB423}" dt="2024-02-25T02:31:12.093" v="369" actId="1037"/>
          <ac:picMkLst>
            <pc:docMk/>
            <pc:sldMk cId="0" sldId="531"/>
            <ac:picMk id="8" creationId="{1CB8C504-37D8-C67E-646B-CF8814ECA977}"/>
          </ac:picMkLst>
        </pc:picChg>
        <pc:picChg chg="add mod">
          <ac:chgData name="考 张" userId="87b8017596393203" providerId="LiveId" clId="{98EC057D-8DA4-754B-8A12-14DBD2CCB423}" dt="2024-02-25T02:31:18.885" v="384" actId="1037"/>
          <ac:picMkLst>
            <pc:docMk/>
            <pc:sldMk cId="0" sldId="531"/>
            <ac:picMk id="11" creationId="{8488206B-C020-986E-347E-1217B2831450}"/>
          </ac:picMkLst>
        </pc:picChg>
        <pc:picChg chg="add mod">
          <ac:chgData name="考 张" userId="87b8017596393203" providerId="LiveId" clId="{98EC057D-8DA4-754B-8A12-14DBD2CCB423}" dt="2024-02-25T02:30:31.385" v="341" actId="1076"/>
          <ac:picMkLst>
            <pc:docMk/>
            <pc:sldMk cId="0" sldId="531"/>
            <ac:picMk id="17" creationId="{62224EA5-9122-E5E2-822F-339845A3497A}"/>
          </ac:picMkLst>
        </pc:picChg>
        <pc:picChg chg="add mod">
          <ac:chgData name="考 张" userId="87b8017596393203" providerId="LiveId" clId="{98EC057D-8DA4-754B-8A12-14DBD2CCB423}" dt="2024-02-25T02:30:31.385" v="341" actId="1076"/>
          <ac:picMkLst>
            <pc:docMk/>
            <pc:sldMk cId="0" sldId="531"/>
            <ac:picMk id="19" creationId="{AAFD9C69-6B1B-CAA6-7575-D0703960E56E}"/>
          </ac:picMkLst>
        </pc:picChg>
        <pc:picChg chg="add mod">
          <ac:chgData name="考 张" userId="87b8017596393203" providerId="LiveId" clId="{98EC057D-8DA4-754B-8A12-14DBD2CCB423}" dt="2024-02-25T02:30:31.385" v="341" actId="1076"/>
          <ac:picMkLst>
            <pc:docMk/>
            <pc:sldMk cId="0" sldId="531"/>
            <ac:picMk id="20" creationId="{EDE61707-2D15-3CCC-5E07-4DC2CD85EC95}"/>
          </ac:picMkLst>
        </pc:picChg>
      </pc:sldChg>
      <pc:sldChg chg="add del">
        <pc:chgData name="考 张" userId="87b8017596393203" providerId="LiveId" clId="{98EC057D-8DA4-754B-8A12-14DBD2CCB423}" dt="2024-02-25T02:17:45.126" v="130"/>
        <pc:sldMkLst>
          <pc:docMk/>
          <pc:sldMk cId="4036843174" sldId="728"/>
        </pc:sldMkLst>
      </pc:sldChg>
      <pc:sldChg chg="addSp modSp add mod">
        <pc:chgData name="考 张" userId="87b8017596393203" providerId="LiveId" clId="{98EC057D-8DA4-754B-8A12-14DBD2CCB423}" dt="2024-02-25T02:18:32.097" v="142" actId="14100"/>
        <pc:sldMkLst>
          <pc:docMk/>
          <pc:sldMk cId="562823882" sldId="779"/>
        </pc:sldMkLst>
        <pc:spChg chg="mod">
          <ac:chgData name="考 张" userId="87b8017596393203" providerId="LiveId" clId="{98EC057D-8DA4-754B-8A12-14DBD2CCB423}" dt="2024-02-25T02:18:19.378" v="137" actId="20577"/>
          <ac:spMkLst>
            <pc:docMk/>
            <pc:sldMk cId="562823882" sldId="779"/>
            <ac:spMk id="3" creationId="{00000000-0000-0000-0000-000000000000}"/>
          </ac:spMkLst>
        </pc:spChg>
        <pc:picChg chg="add mod">
          <ac:chgData name="考 张" userId="87b8017596393203" providerId="LiveId" clId="{98EC057D-8DA4-754B-8A12-14DBD2CCB423}" dt="2024-02-25T02:18:32.097" v="142" actId="14100"/>
          <ac:picMkLst>
            <pc:docMk/>
            <pc:sldMk cId="562823882" sldId="779"/>
            <ac:picMk id="4" creationId="{8547ACD8-F762-479F-3122-315BD22CFE65}"/>
          </ac:picMkLst>
        </pc:picChg>
      </pc:sldChg>
      <pc:sldChg chg="new del">
        <pc:chgData name="考 张" userId="87b8017596393203" providerId="LiveId" clId="{98EC057D-8DA4-754B-8A12-14DBD2CCB423}" dt="2024-02-25T02:18:00.879" v="132" actId="2696"/>
        <pc:sldMkLst>
          <pc:docMk/>
          <pc:sldMk cId="701390211" sldId="779"/>
        </pc:sldMkLst>
      </pc:sldChg>
      <pc:sldChg chg="addSp delSp modSp add mod delAnim modAnim">
        <pc:chgData name="考 张" userId="87b8017596393203" providerId="LiveId" clId="{98EC057D-8DA4-754B-8A12-14DBD2CCB423}" dt="2024-02-25T02:21:38.030" v="181" actId="14100"/>
        <pc:sldMkLst>
          <pc:docMk/>
          <pc:sldMk cId="1427310855" sldId="780"/>
        </pc:sldMkLst>
        <pc:spChg chg="del">
          <ac:chgData name="考 张" userId="87b8017596393203" providerId="LiveId" clId="{98EC057D-8DA4-754B-8A12-14DBD2CCB423}" dt="2024-02-25T02:18:51.018" v="144" actId="478"/>
          <ac:spMkLst>
            <pc:docMk/>
            <pc:sldMk cId="1427310855" sldId="780"/>
            <ac:spMk id="4" creationId="{0921F758-22DA-549B-652C-C8CDD28EE7C9}"/>
          </ac:spMkLst>
        </pc:spChg>
        <pc:spChg chg="add del mod">
          <ac:chgData name="考 张" userId="87b8017596393203" providerId="LiveId" clId="{98EC057D-8DA4-754B-8A12-14DBD2CCB423}" dt="2024-02-25T02:20:13.939" v="161" actId="478"/>
          <ac:spMkLst>
            <pc:docMk/>
            <pc:sldMk cId="1427310855" sldId="780"/>
            <ac:spMk id="8" creationId="{6B4D76FA-E728-F981-2FDF-8B8E04C7C5E9}"/>
          </ac:spMkLst>
        </pc:spChg>
        <pc:spChg chg="mod">
          <ac:chgData name="考 张" userId="87b8017596393203" providerId="LiveId" clId="{98EC057D-8DA4-754B-8A12-14DBD2CCB423}" dt="2024-02-25T02:19:04.774" v="146"/>
          <ac:spMkLst>
            <pc:docMk/>
            <pc:sldMk cId="1427310855" sldId="780"/>
            <ac:spMk id="13" creationId="{7EB6BD61-0A5C-2411-5FC2-E8540A2090C0}"/>
          </ac:spMkLst>
        </pc:spChg>
        <pc:spChg chg="mod">
          <ac:chgData name="考 张" userId="87b8017596393203" providerId="LiveId" clId="{98EC057D-8DA4-754B-8A12-14DBD2CCB423}" dt="2024-02-25T02:19:04.774" v="146"/>
          <ac:spMkLst>
            <pc:docMk/>
            <pc:sldMk cId="1427310855" sldId="780"/>
            <ac:spMk id="18" creationId="{ABE22718-D616-65E1-1A74-62168827E1E6}"/>
          </ac:spMkLst>
        </pc:spChg>
        <pc:spChg chg="add del mod">
          <ac:chgData name="考 张" userId="87b8017596393203" providerId="LiveId" clId="{98EC057D-8DA4-754B-8A12-14DBD2CCB423}" dt="2024-02-25T02:20:19.206" v="166" actId="478"/>
          <ac:spMkLst>
            <pc:docMk/>
            <pc:sldMk cId="1427310855" sldId="780"/>
            <ac:spMk id="19" creationId="{AE0CAAAE-BCBF-A7F5-5D6A-516CDFC18764}"/>
          </ac:spMkLst>
        </pc:spChg>
        <pc:spChg chg="add del mod">
          <ac:chgData name="考 张" userId="87b8017596393203" providerId="LiveId" clId="{98EC057D-8DA4-754B-8A12-14DBD2CCB423}" dt="2024-02-25T02:20:20.540" v="168" actId="478"/>
          <ac:spMkLst>
            <pc:docMk/>
            <pc:sldMk cId="1427310855" sldId="780"/>
            <ac:spMk id="20" creationId="{A4E825FD-7A30-DD64-84B4-8ECD5EC11154}"/>
          </ac:spMkLst>
        </pc:spChg>
        <pc:spChg chg="add mod">
          <ac:chgData name="考 张" userId="87b8017596393203" providerId="LiveId" clId="{98EC057D-8DA4-754B-8A12-14DBD2CCB423}" dt="2024-02-25T02:20:08.175" v="158"/>
          <ac:spMkLst>
            <pc:docMk/>
            <pc:sldMk cId="1427310855" sldId="780"/>
            <ac:spMk id="23" creationId="{6725C222-30F1-63AA-C0B3-4BB4E9F01BB1}"/>
          </ac:spMkLst>
        </pc:spChg>
        <pc:spChg chg="add del mod">
          <ac:chgData name="考 张" userId="87b8017596393203" providerId="LiveId" clId="{98EC057D-8DA4-754B-8A12-14DBD2CCB423}" dt="2024-02-25T02:20:12.302" v="160" actId="478"/>
          <ac:spMkLst>
            <pc:docMk/>
            <pc:sldMk cId="1427310855" sldId="780"/>
            <ac:spMk id="25" creationId="{A7B768D4-3669-7BF8-67BB-69E870E09E51}"/>
          </ac:spMkLst>
        </pc:spChg>
        <pc:spChg chg="add del mod">
          <ac:chgData name="考 张" userId="87b8017596393203" providerId="LiveId" clId="{98EC057D-8DA4-754B-8A12-14DBD2CCB423}" dt="2024-02-25T02:20:15.417" v="162" actId="478"/>
          <ac:spMkLst>
            <pc:docMk/>
            <pc:sldMk cId="1427310855" sldId="780"/>
            <ac:spMk id="27" creationId="{5F07957B-4F48-C9BB-D22C-A750A02D2529}"/>
          </ac:spMkLst>
        </pc:spChg>
        <pc:spChg chg="add del mod">
          <ac:chgData name="考 张" userId="87b8017596393203" providerId="LiveId" clId="{98EC057D-8DA4-754B-8A12-14DBD2CCB423}" dt="2024-02-25T02:20:45.884" v="171" actId="478"/>
          <ac:spMkLst>
            <pc:docMk/>
            <pc:sldMk cId="1427310855" sldId="780"/>
            <ac:spMk id="28" creationId="{6725C222-30F1-63AA-C0B3-4BB4E9F01BB1}"/>
          </ac:spMkLst>
        </pc:spChg>
        <pc:spChg chg="add mod">
          <ac:chgData name="考 张" userId="87b8017596393203" providerId="LiveId" clId="{98EC057D-8DA4-754B-8A12-14DBD2CCB423}" dt="2024-02-25T02:21:38.030" v="181" actId="14100"/>
          <ac:spMkLst>
            <pc:docMk/>
            <pc:sldMk cId="1427310855" sldId="780"/>
            <ac:spMk id="29" creationId="{6725C222-30F1-63AA-C0B3-4BB4E9F01BB1}"/>
          </ac:spMkLst>
        </pc:spChg>
        <pc:spChg chg="add mod">
          <ac:chgData name="考 张" userId="87b8017596393203" providerId="LiveId" clId="{98EC057D-8DA4-754B-8A12-14DBD2CCB423}" dt="2024-02-25T02:21:22.783" v="178" actId="14100"/>
          <ac:spMkLst>
            <pc:docMk/>
            <pc:sldMk cId="1427310855" sldId="780"/>
            <ac:spMk id="33" creationId="{2DBB9D53-B73F-7A59-0AFC-D2E01AC9A351}"/>
          </ac:spMkLst>
        </pc:spChg>
        <pc:spChg chg="add mod">
          <ac:chgData name="考 张" userId="87b8017596393203" providerId="LiveId" clId="{98EC057D-8DA4-754B-8A12-14DBD2CCB423}" dt="2024-02-25T02:21:12.815" v="176" actId="1076"/>
          <ac:spMkLst>
            <pc:docMk/>
            <pc:sldMk cId="1427310855" sldId="780"/>
            <ac:spMk id="34" creationId="{B1447D1E-ECF7-BF40-6339-A68152CC2B76}"/>
          </ac:spMkLst>
        </pc:spChg>
        <pc:spChg chg="add mod">
          <ac:chgData name="考 张" userId="87b8017596393203" providerId="LiveId" clId="{98EC057D-8DA4-754B-8A12-14DBD2CCB423}" dt="2024-02-25T02:20:53.897" v="173" actId="1076"/>
          <ac:spMkLst>
            <pc:docMk/>
            <pc:sldMk cId="1427310855" sldId="780"/>
            <ac:spMk id="36" creationId="{87C4660C-7571-13C2-D81F-BEFACBE6250B}"/>
          </ac:spMkLst>
        </pc:spChg>
        <pc:spChg chg="add mod">
          <ac:chgData name="考 张" userId="87b8017596393203" providerId="LiveId" clId="{98EC057D-8DA4-754B-8A12-14DBD2CCB423}" dt="2024-02-25T02:20:53.897" v="173" actId="1076"/>
          <ac:spMkLst>
            <pc:docMk/>
            <pc:sldMk cId="1427310855" sldId="780"/>
            <ac:spMk id="38" creationId="{73291E71-C203-ABDC-6F50-577600F21E2E}"/>
          </ac:spMkLst>
        </pc:spChg>
        <pc:grpChg chg="add del mod">
          <ac:chgData name="考 张" userId="87b8017596393203" providerId="LiveId" clId="{98EC057D-8DA4-754B-8A12-14DBD2CCB423}" dt="2024-02-25T02:20:17.122" v="163" actId="478"/>
          <ac:grpSpMkLst>
            <pc:docMk/>
            <pc:sldMk cId="1427310855" sldId="780"/>
            <ac:grpSpMk id="10" creationId="{F96D9AC4-A4A1-A220-3617-C8EB260E5B52}"/>
          </ac:grpSpMkLst>
        </pc:grpChg>
        <pc:grpChg chg="add del mod">
          <ac:chgData name="考 张" userId="87b8017596393203" providerId="LiveId" clId="{98EC057D-8DA4-754B-8A12-14DBD2CCB423}" dt="2024-02-25T02:20:17.734" v="164" actId="478"/>
          <ac:grpSpMkLst>
            <pc:docMk/>
            <pc:sldMk cId="1427310855" sldId="780"/>
            <ac:grpSpMk id="16" creationId="{37523A21-4918-A210-6A37-91341C004848}"/>
          </ac:grpSpMkLst>
        </pc:grpChg>
        <pc:grpChg chg="add mod">
          <ac:chgData name="考 张" userId="87b8017596393203" providerId="LiveId" clId="{98EC057D-8DA4-754B-8A12-14DBD2CCB423}" dt="2024-02-25T02:20:53.897" v="173" actId="1076"/>
          <ac:grpSpMkLst>
            <pc:docMk/>
            <pc:sldMk cId="1427310855" sldId="780"/>
            <ac:grpSpMk id="30" creationId="{D04DE3C1-A15B-AC8D-F0C7-5CD28AE85CBC}"/>
          </ac:grpSpMkLst>
        </pc:grpChg>
        <pc:grpChg chg="add mod">
          <ac:chgData name="考 张" userId="87b8017596393203" providerId="LiveId" clId="{98EC057D-8DA4-754B-8A12-14DBD2CCB423}" dt="2024-02-25T02:20:53.897" v="173" actId="1076"/>
          <ac:grpSpMkLst>
            <pc:docMk/>
            <pc:sldMk cId="1427310855" sldId="780"/>
            <ac:grpSpMk id="31" creationId="{9E8CBB00-E170-8B7A-6AC7-0BEC3A74BBAF}"/>
          </ac:grpSpMkLst>
        </pc:grpChg>
        <pc:picChg chg="mod">
          <ac:chgData name="考 张" userId="87b8017596393203" providerId="LiveId" clId="{98EC057D-8DA4-754B-8A12-14DBD2CCB423}" dt="2024-02-25T02:19:04.774" v="146"/>
          <ac:picMkLst>
            <pc:docMk/>
            <pc:sldMk cId="1427310855" sldId="780"/>
            <ac:picMk id="11" creationId="{B9702424-8D8D-3340-DF8A-76D83C46475E}"/>
          </ac:picMkLst>
        </pc:picChg>
        <pc:picChg chg="del">
          <ac:chgData name="考 张" userId="87b8017596393203" providerId="LiveId" clId="{98EC057D-8DA4-754B-8A12-14DBD2CCB423}" dt="2024-02-25T02:18:53.928" v="145" actId="478"/>
          <ac:picMkLst>
            <pc:docMk/>
            <pc:sldMk cId="1427310855" sldId="780"/>
            <ac:picMk id="15" creationId="{00000000-0000-0000-0000-000000000000}"/>
          </ac:picMkLst>
        </pc:picChg>
        <pc:picChg chg="mod">
          <ac:chgData name="考 张" userId="87b8017596393203" providerId="LiveId" clId="{98EC057D-8DA4-754B-8A12-14DBD2CCB423}" dt="2024-02-25T02:19:04.774" v="146"/>
          <ac:picMkLst>
            <pc:docMk/>
            <pc:sldMk cId="1427310855" sldId="780"/>
            <ac:picMk id="17" creationId="{83C05BC3-CD28-FA63-30F9-BE15B7BE2538}"/>
          </ac:picMkLst>
        </pc:picChg>
        <pc:picChg chg="add del mod">
          <ac:chgData name="考 张" userId="87b8017596393203" providerId="LiveId" clId="{98EC057D-8DA4-754B-8A12-14DBD2CCB423}" dt="2024-02-25T02:20:18.411" v="165" actId="478"/>
          <ac:picMkLst>
            <pc:docMk/>
            <pc:sldMk cId="1427310855" sldId="780"/>
            <ac:picMk id="21" creationId="{149A9B89-F357-C807-A92D-82DBD65C0761}"/>
          </ac:picMkLst>
        </pc:picChg>
        <pc:picChg chg="add mod">
          <ac:chgData name="考 张" userId="87b8017596393203" providerId="LiveId" clId="{98EC057D-8DA4-754B-8A12-14DBD2CCB423}" dt="2024-02-25T02:20:53.897" v="173" actId="1076"/>
          <ac:picMkLst>
            <pc:docMk/>
            <pc:sldMk cId="1427310855" sldId="780"/>
            <ac:picMk id="32" creationId="{BC41D3F3-1E34-0B25-3CFC-7A787D676290}"/>
          </ac:picMkLst>
        </pc:picChg>
        <pc:picChg chg="add mod">
          <ac:chgData name="考 张" userId="87b8017596393203" providerId="LiveId" clId="{98EC057D-8DA4-754B-8A12-14DBD2CCB423}" dt="2024-02-25T02:20:53.897" v="173" actId="1076"/>
          <ac:picMkLst>
            <pc:docMk/>
            <pc:sldMk cId="1427310855" sldId="780"/>
            <ac:picMk id="35" creationId="{DDFB3976-2504-8E4E-E2DD-E5E1AC6A22AE}"/>
          </ac:picMkLst>
        </pc:picChg>
        <pc:picChg chg="add mod">
          <ac:chgData name="考 张" userId="87b8017596393203" providerId="LiveId" clId="{98EC057D-8DA4-754B-8A12-14DBD2CCB423}" dt="2024-02-25T02:20:53.897" v="173" actId="1076"/>
          <ac:picMkLst>
            <pc:docMk/>
            <pc:sldMk cId="1427310855" sldId="780"/>
            <ac:picMk id="37" creationId="{E3782D38-CF0D-3DFF-A6DE-9D03F6C29A17}"/>
          </ac:picMkLst>
        </pc:picChg>
      </pc:sldChg>
      <pc:sldChg chg="add">
        <pc:chgData name="考 张" userId="87b8017596393203" providerId="LiveId" clId="{98EC057D-8DA4-754B-8A12-14DBD2CCB423}" dt="2024-02-25T02:30:01.784" v="336"/>
        <pc:sldMkLst>
          <pc:docMk/>
          <pc:sldMk cId="3709224121" sldId="7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5A9AD-AD87-48C0-8E9D-99481987F253}"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54C2-C155-401B-88BE-B08BCC95FB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各位同学大家好，从这节课开始，我们将进入。。。</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的学习。</a:t>
            </a:r>
          </a:p>
          <a:p>
            <a:r>
              <a:rPr kumimoji="1" lang="zh-CN" altLang="en-US" dirty="0"/>
              <a:t>。</a:t>
            </a:r>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11</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053E49"/>
                </a:solidFill>
                <a:latin typeface="Times New Roman" pitchFamily="18" charset="0"/>
                <a:ea typeface="微软雅黑" pitchFamily="34" charset="-122"/>
                <a:cs typeface="Times New Roman" pitchFamily="18" charset="0"/>
              </a:rPr>
              <a:t>利用马氏距离的</a:t>
            </a:r>
            <a:r>
              <a:rPr lang="en-US" altLang="zh-CN" sz="1200">
                <a:solidFill>
                  <a:srgbClr val="053E49"/>
                </a:solidFill>
                <a:latin typeface="Times New Roman" pitchFamily="18" charset="0"/>
                <a:ea typeface="微软雅黑" pitchFamily="34" charset="-122"/>
                <a:cs typeface="Times New Roman" pitchFamily="18" charset="0"/>
              </a:rPr>
              <a:t>RGB</a:t>
            </a:r>
            <a:r>
              <a:rPr lang="zh-CN" altLang="en-US" sz="1200">
                <a:solidFill>
                  <a:srgbClr val="053E49"/>
                </a:solidFill>
                <a:latin typeface="Times New Roman" pitchFamily="18" charset="0"/>
                <a:ea typeface="微软雅黑" pitchFamily="34" charset="-122"/>
                <a:cs typeface="Times New Roman" pitchFamily="18" charset="0"/>
              </a:rPr>
              <a:t>颜色分割示例</a:t>
            </a:r>
            <a:endParaRPr kumimoji="0" lang="zh-CN" altLang="en-US" sz="12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0750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53E49"/>
                </a:solidFill>
                <a:latin typeface="Times New Roman" pitchFamily="18" charset="0"/>
                <a:ea typeface="微软雅黑" pitchFamily="34" charset="-122"/>
                <a:cs typeface="Times New Roman" pitchFamily="18" charset="0"/>
              </a:rPr>
              <a:t>HSI</a:t>
            </a:r>
            <a:r>
              <a:rPr lang="zh-CN" altLang="en-US" sz="1200">
                <a:solidFill>
                  <a:srgbClr val="053E49"/>
                </a:solidFill>
                <a:latin typeface="Times New Roman" pitchFamily="18" charset="0"/>
                <a:ea typeface="微软雅黑" pitchFamily="34" charset="-122"/>
                <a:cs typeface="Times New Roman" pitchFamily="18" charset="0"/>
              </a:rPr>
              <a:t>颜色空间中的彩色图像分割示例</a:t>
            </a:r>
            <a:endParaRPr kumimoji="0" lang="zh-CN" altLang="en-US" sz="12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3747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5FB0-4D07-1134-C966-838478E86E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D60766-4171-3D7B-6F70-1ED088F050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539958-D67D-13E1-B1AC-DCC7742A449E}"/>
              </a:ext>
            </a:extLst>
          </p:cNvPr>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a:extLst>
              <a:ext uri="{FF2B5EF4-FFF2-40B4-BE49-F238E27FC236}">
                <a16:creationId xmlns:a16="http://schemas.microsoft.com/office/drawing/2014/main" id="{E55D8540-149A-9A66-E8D6-0CC8DEC3313F}"/>
              </a:ext>
            </a:extLst>
          </p:cNvPr>
          <p:cNvSpPr>
            <a:spLocks noGrp="1"/>
          </p:cNvSpPr>
          <p:nvPr>
            <p:ph type="sldNum" sz="quarter" idx="10"/>
          </p:nvPr>
        </p:nvSpPr>
        <p:spPr/>
        <p:txBody>
          <a:bodyPr/>
          <a:lstStyle/>
          <a:p>
            <a:fld id="{ADEA54C2-C155-401B-88BE-B08BCC95FB55}" type="slidenum">
              <a:rPr lang="zh-CN" altLang="en-US" smtClean="0"/>
              <a:t>15</a:t>
            </a:fld>
            <a:endParaRPr lang="zh-CN" altLang="en-US"/>
          </a:p>
        </p:txBody>
      </p:sp>
    </p:spTree>
    <p:extLst>
      <p:ext uri="{BB962C8B-B14F-4D97-AF65-F5344CB8AC3E}">
        <p14:creationId xmlns:p14="http://schemas.microsoft.com/office/powerpoint/2010/main" val="48021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1A05-A735-87FF-8621-F8E9B3DE4E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600EF-4D92-4017-8A6B-8F9AE327DF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18FAA5-A381-0786-0EEC-EA34BC0D2065}"/>
              </a:ext>
            </a:extLst>
          </p:cNvPr>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a:extLst>
              <a:ext uri="{FF2B5EF4-FFF2-40B4-BE49-F238E27FC236}">
                <a16:creationId xmlns:a16="http://schemas.microsoft.com/office/drawing/2014/main" id="{10B20B9F-138B-43BD-0BA5-7ED3B1B453CF}"/>
              </a:ext>
            </a:extLst>
          </p:cNvPr>
          <p:cNvSpPr>
            <a:spLocks noGrp="1"/>
          </p:cNvSpPr>
          <p:nvPr>
            <p:ph type="sldNum" sz="quarter" idx="10"/>
          </p:nvPr>
        </p:nvSpPr>
        <p:spPr/>
        <p:txBody>
          <a:bodyPr/>
          <a:lstStyle/>
          <a:p>
            <a:fld id="{ADEA54C2-C155-401B-88BE-B08BCC95FB55}" type="slidenum">
              <a:rPr lang="zh-CN" altLang="en-US" smtClean="0"/>
              <a:t>16</a:t>
            </a:fld>
            <a:endParaRPr lang="zh-CN" altLang="en-US"/>
          </a:p>
        </p:txBody>
      </p:sp>
    </p:spTree>
    <p:extLst>
      <p:ext uri="{BB962C8B-B14F-4D97-AF65-F5344CB8AC3E}">
        <p14:creationId xmlns:p14="http://schemas.microsoft.com/office/powerpoint/2010/main" val="2872920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lvl="2" indent="-342900" fontAlgn="auto">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 pixels are connected if they are neighbors and their gray levels satisfy some specified criterion of similarity.</a:t>
            </a:r>
          </a:p>
          <a:p>
            <a:r>
              <a:rPr lang="en-US" altLang="zh-CN" dirty="0"/>
              <a:t>For example, in a binary image two pixels are connected if they are 4-neighbors and have same value (0/1).</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2816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solidFill>
                  <a:srgbClr val="0000FF"/>
                </a:solidFill>
                <a:latin typeface="Times New Roman" panose="02020603050405020304" pitchFamily="18" charset="0"/>
                <a:ea typeface="+mn-ea"/>
                <a:cs typeface="Times New Roman" panose="02020603050405020304" pitchFamily="18" charset="0"/>
              </a:rPr>
              <a:t>两个像素之间的通路</a:t>
            </a:r>
            <a:r>
              <a:rPr lang="es-ES" altLang="zh-CN" dirty="0"/>
              <a:t>(x 0 , y 0 ), (x 1 , y 1 ), (x 2 , y 2 ) … (x n , y n ),</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0112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988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p and q are pixels of an image subset S then p is connected to q in S if there is a path from p to q consisting entirely of pixels in S. </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670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连通性是描述区域和边界的重要概念</a:t>
            </a:r>
          </a:p>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200" b="1" dirty="0"/>
              <a:t>图像中每一个连通集构成一个区域，图像可认为是由多个区域组成。区域的边界也称为区域的</a:t>
            </a:r>
            <a:r>
              <a:rPr lang="x-none" altLang="zh-CN" sz="1200" b="1" dirty="0">
                <a:solidFill>
                  <a:srgbClr val="0033CC"/>
                </a:solidFill>
              </a:rPr>
              <a:t>轮廓</a:t>
            </a:r>
            <a:r>
              <a:rPr lang="x-none" altLang="zh-CN" sz="1200" b="1" dirty="0"/>
              <a:t>，它将区域与其他区域分开。</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200" b="1" dirty="0"/>
              <a:t>开区域连同它的边界一起称为</a:t>
            </a:r>
            <a:r>
              <a:rPr lang="x-none" altLang="zh-CN" sz="1200" b="1" dirty="0">
                <a:solidFill>
                  <a:srgbClr val="0033CC"/>
                </a:solidFill>
              </a:rPr>
              <a:t>闭区域</a:t>
            </a:r>
            <a:r>
              <a:rPr lang="x-none" altLang="zh-CN" sz="1200" b="1" dirty="0"/>
              <a:t>。</a:t>
            </a:r>
            <a:endParaRPr lang="zh-CN" altLang="en-US"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733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algn="just"/>
            <a:r>
              <a:rPr lang="zh-CN" altLang="en-US" dirty="0">
                <a:sym typeface="+mn-ea"/>
              </a:rPr>
              <a:t>画三个点，分别表示</a:t>
            </a:r>
            <a:r>
              <a:rPr lang="en-US" altLang="zh-CN" dirty="0">
                <a:sym typeface="+mn-ea"/>
              </a:rPr>
              <a:t>p q r</a:t>
            </a:r>
            <a:endParaRPr lang="en-US" altLang="zh-CN" dirty="0"/>
          </a:p>
          <a:p>
            <a:pPr algn="just"/>
            <a:endParaRPr lang="zh-CN" altLang="en-US">
              <a:latin typeface="Times New Roman" panose="02020503050405090304" charset="0"/>
              <a:sym typeface="+mn-ea"/>
            </a:endParaRPr>
          </a:p>
          <a:p>
            <a:pPr algn="just"/>
            <a:r>
              <a:rPr lang="zh-CN" altLang="en-US">
                <a:latin typeface="Times New Roman" panose="02020503050405090304" charset="0"/>
                <a:sym typeface="+mn-ea"/>
              </a:rPr>
              <a:t>距离总是正的（两像素相同，距离为零）。</a:t>
            </a:r>
            <a:endParaRPr lang="zh-CN" altLang="en-US">
              <a:latin typeface="Times New Roman" panose="02020503050405090304" charset="0"/>
            </a:endParaRPr>
          </a:p>
          <a:p>
            <a:pPr algn="just">
              <a:spcBef>
                <a:spcPct val="60000"/>
              </a:spcBef>
            </a:pPr>
            <a:r>
              <a:rPr lang="zh-CN" altLang="en-US">
                <a:latin typeface="Times New Roman" panose="02020503050405090304" charset="0"/>
                <a:sym typeface="+mn-ea"/>
              </a:rPr>
              <a:t>距离与起</a:t>
            </a:r>
            <a:r>
              <a:rPr lang="zh-CN" altLang="en-US">
                <a:sym typeface="+mn-ea"/>
              </a:rPr>
              <a:t>、</a:t>
            </a:r>
            <a:r>
              <a:rPr lang="zh-CN" altLang="en-US">
                <a:latin typeface="Times New Roman" panose="02020503050405090304" charset="0"/>
                <a:sym typeface="+mn-ea"/>
              </a:rPr>
              <a:t>终点无关。</a:t>
            </a:r>
            <a:endParaRPr lang="zh-CN" altLang="en-US">
              <a:latin typeface="Times New Roman" panose="02020503050405090304" charset="0"/>
            </a:endParaRPr>
          </a:p>
          <a:p>
            <a:pPr algn="just">
              <a:spcBef>
                <a:spcPct val="60000"/>
              </a:spcBef>
            </a:pPr>
            <a:r>
              <a:rPr lang="zh-CN" altLang="en-US">
                <a:latin typeface="Times New Roman" panose="02020503050405090304" charset="0"/>
                <a:sym typeface="+mn-ea"/>
              </a:rPr>
              <a:t>两像素最短距离沿直线。</a:t>
            </a:r>
            <a:endParaRPr lang="en-US" altLang="zh-CN"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9900"/>
                </a:solidFill>
              </a:rPr>
              <a:t>应用</a:t>
            </a:r>
            <a:r>
              <a:rPr lang="zh-CN" altLang="en-US" sz="1200" b="1" dirty="0"/>
              <a:t>：显示、打印、印刷、识别、分析等。</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噪声去除、边缘增强、对比度提高、亮度增加、改善颜色效果、改善灰度层次等。</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zh-CN" altLang="en-US" sz="1200" b="1" dirty="0">
                <a:solidFill>
                  <a:srgbClr val="0000FF"/>
                </a:solidFill>
              </a:rPr>
              <a:t>通常与改善视觉效果一致</a:t>
            </a:r>
            <a:r>
              <a:rPr lang="zh-CN" altLang="en-US" sz="1200" b="1" dirty="0"/>
              <a:t>。</a:t>
            </a:r>
          </a:p>
          <a:p>
            <a:pPr lvl="1"/>
            <a:r>
              <a:rPr lang="zh-CN" altLang="en-US" sz="2600" dirty="0"/>
              <a:t>当以</a:t>
            </a:r>
            <a:r>
              <a:rPr lang="zh-CN" altLang="en-US" sz="2600" dirty="0">
                <a:solidFill>
                  <a:srgbClr val="0000FF"/>
                </a:solidFill>
              </a:rPr>
              <a:t>人类视觉解释</a:t>
            </a:r>
            <a:r>
              <a:rPr lang="zh-CN" altLang="en-US" sz="2600" dirty="0"/>
              <a:t>为目的时，依据观察者的主观判断作为图像质量评价标准；</a:t>
            </a:r>
            <a:endParaRPr lang="en-US" altLang="zh-CN" sz="2600" dirty="0"/>
          </a:p>
          <a:p>
            <a:pPr lvl="1"/>
            <a:r>
              <a:rPr lang="zh-CN" altLang="en-US" sz="2600" dirty="0"/>
              <a:t>当以</a:t>
            </a:r>
            <a:r>
              <a:rPr lang="zh-CN" altLang="en-US" sz="2600" dirty="0">
                <a:solidFill>
                  <a:srgbClr val="0000FF"/>
                </a:solidFill>
              </a:rPr>
              <a:t>机器识别</a:t>
            </a:r>
            <a:r>
              <a:rPr lang="zh-CN" altLang="en-US" sz="2600" dirty="0"/>
              <a:t>为目的时，依据是否有助于机器识别作为图像质量评价标准。</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4342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1906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而在本节课中，我们主要学习的是灰度变换的处理方法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而在本节课中，我们主要学习的是灰度变换的处理方法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687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3.10c </a:t>
            </a:r>
            <a:r>
              <a:rPr lang="zh-CN" altLang="en-US" dirty="0"/>
              <a:t>突出对比度，参见本子</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突出</a:t>
            </a:r>
            <a:r>
              <a:rPr lang="en-US" altLang="zh-CN" dirty="0"/>
              <a:t>A</a:t>
            </a:r>
            <a:r>
              <a:rPr lang="zh-CN" altLang="en-US" dirty="0"/>
              <a:t>到</a:t>
            </a:r>
            <a:r>
              <a:rPr lang="en-US" altLang="zh-CN" dirty="0"/>
              <a:t>B</a:t>
            </a:r>
            <a:r>
              <a:rPr lang="zh-CN" altLang="en-US" dirty="0"/>
              <a:t>这个区间的灰度，其它灰度都变暗了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可以展示一下手机相册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08449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可以展示一下手机相册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由于每个数字图像的大小不一样，像素的个数也不一样，用这样的直方图定义比较所有的数字图像显然是不公平的，因此要针对图像的像素数目与图像大小进行归一化。</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由直方图可看出图像的整体性质。</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43724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Times New Roman" panose="02020603050405020304" pitchFamily="18" charset="0"/>
                <a:ea typeface="+mn-ea"/>
              </a:rPr>
              <a:t>图像各像素的灰度值是具有二维位置信息的，而直方图只统计某一灰度值的像素有多少，占全部像素的比例是多少，而对那些具有同一灰度的像素在图像中占什么位置则一无所知，不同图像可能具有同样的直方图。</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2633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t>Integral histogram: H(</a:t>
            </a:r>
            <a:r>
              <a:rPr lang="en-US" altLang="zh-CN" sz="1200" b="1" dirty="0" err="1"/>
              <a:t>x,y</a:t>
            </a:r>
            <a:r>
              <a:rPr lang="en-US" altLang="zh-CN" sz="1200" b="1" dirty="0"/>
              <a:t>) represent the histogram of a window whose right-bottom corner is (</a:t>
            </a:r>
            <a:r>
              <a:rPr lang="en-US" altLang="zh-CN" sz="1200" b="1" dirty="0" err="1"/>
              <a:t>x,y</a:t>
            </a:r>
            <a:r>
              <a:rPr lang="en-US" altLang="zh-CN" sz="1200" b="1"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037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altLang="zh-CN" dirty="0">
                <a:solidFill>
                  <a:srgbClr val="FFFFFF"/>
                </a:solidFill>
                <a:ea typeface="ＭＳ Ｐゴシック" panose="020B0600070205080204" pitchFamily="34" charset="-128"/>
              </a:rPr>
              <a:t>What is Digital Image Processing?</a:t>
            </a:r>
            <a:endParaRPr lang="zh-CN" altLang="en-US" dirty="0"/>
          </a:p>
          <a:p>
            <a:r>
              <a:rPr lang="en-US" altLang="zh-CN" dirty="0"/>
              <a:t>20 </a:t>
            </a:r>
            <a:r>
              <a:rPr lang="zh-CN" altLang="en-US" dirty="0"/>
              <a:t>世纪 </a:t>
            </a:r>
            <a:r>
              <a:rPr lang="en-US" altLang="zh-CN" dirty="0"/>
              <a:t>50 </a:t>
            </a:r>
            <a:r>
              <a:rPr lang="zh-CN" altLang="en-US" dirty="0"/>
              <a:t>年代，电子计算机已经发展到一定水平人们开始利用计算机来处理图形和图像信息，这便是早期的图像处理。早期图像处理的目的是改善图像的质量，它以人为对象，以人的视觉效果为目的。</a:t>
            </a:r>
            <a:endParaRPr lang="en-US" altLang="zh-CN" dirty="0"/>
          </a:p>
          <a:p>
            <a:r>
              <a:rPr lang="zh-CN" altLang="en-US" dirty="0"/>
              <a:t>，</a:t>
            </a:r>
            <a:endParaRPr lang="en-US" altLang="zh-CN" dirty="0"/>
          </a:p>
          <a:p>
            <a:r>
              <a:rPr lang="en-US" altLang="zh-CN" sz="2800" b="1" dirty="0"/>
              <a:t>Digital image processing focuses on two major tasks</a:t>
            </a:r>
          </a:p>
          <a:p>
            <a:pPr lvl="1"/>
            <a:r>
              <a:rPr lang="en-US" altLang="zh-CN" sz="2600" b="1" dirty="0"/>
              <a:t>Improvement of pictorial information for </a:t>
            </a:r>
            <a:r>
              <a:rPr lang="en-US" altLang="zh-CN" sz="2600" b="1" dirty="0">
                <a:solidFill>
                  <a:srgbClr val="0033CC"/>
                </a:solidFill>
              </a:rPr>
              <a:t>human interpretation</a:t>
            </a:r>
          </a:p>
          <a:p>
            <a:pPr lvl="1"/>
            <a:r>
              <a:rPr lang="en-US" altLang="zh-CN" sz="2600" b="1" dirty="0"/>
              <a:t>Processing of image data for storage, transmission and representation for </a:t>
            </a:r>
            <a:r>
              <a:rPr lang="en-US" altLang="zh-CN" sz="2600" b="1" dirty="0">
                <a:solidFill>
                  <a:srgbClr val="0033CC"/>
                </a:solidFill>
              </a:rPr>
              <a:t>autonomous machine perception</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9670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由直方图可看出图像的整体性质。</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2217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20000"/>
              </a:lnSpc>
              <a:defRPr/>
            </a:pPr>
            <a:r>
              <a:rPr lang="zh-CN" altLang="en-US" sz="1200" b="1" dirty="0">
                <a:solidFill>
                  <a:srgbClr val="0000FF"/>
                </a:solidFill>
              </a:rPr>
              <a:t>改变直方图的形状对图像产生对应的影响。</a:t>
            </a:r>
            <a:endParaRPr lang="en-US" altLang="zh-CN" sz="1200" b="1" dirty="0">
              <a:solidFill>
                <a:srgbClr val="0000FF"/>
              </a:solidFill>
            </a:endParaRPr>
          </a:p>
          <a:p>
            <a:pPr eaLnBrk="1" hangingPunct="1">
              <a:lnSpc>
                <a:spcPct val="120000"/>
              </a:lnSpc>
              <a:defRPr/>
            </a:pPr>
            <a:r>
              <a:rPr lang="en-US" altLang="he-IL" b="1" dirty="0"/>
              <a:t>Image Enhancement</a:t>
            </a:r>
          </a:p>
          <a:p>
            <a:pPr lvl="1" eaLnBrk="1" hangingPunct="1">
              <a:lnSpc>
                <a:spcPct val="120000"/>
              </a:lnSpc>
              <a:defRPr/>
            </a:pPr>
            <a:r>
              <a:rPr lang="en-US" altLang="he-IL" b="1" dirty="0"/>
              <a:t>Histogram equalization</a:t>
            </a:r>
          </a:p>
          <a:p>
            <a:pPr lvl="1" eaLnBrk="1" hangingPunct="1">
              <a:lnSpc>
                <a:spcPct val="120000"/>
              </a:lnSpc>
              <a:defRPr/>
            </a:pPr>
            <a:r>
              <a:rPr lang="en-US" altLang="he-IL" b="1" dirty="0"/>
              <a:t>Histogram stretching</a:t>
            </a:r>
          </a:p>
          <a:p>
            <a:pPr lvl="1" eaLnBrk="1" hangingPunct="1">
              <a:lnSpc>
                <a:spcPct val="120000"/>
              </a:lnSpc>
              <a:defRPr/>
            </a:pPr>
            <a:r>
              <a:rPr lang="en-US" altLang="he-IL" b="1" dirty="0"/>
              <a:t>Histogram matching</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0085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8968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he-IL" sz="1200" dirty="0"/>
              <a:t>In many cases histograms are needed for local areas in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he-IL" sz="1200" b="1" i="0" u="none" strike="noStrike" kern="1200" cap="none" spc="0" normalizeH="0" baseline="0" noProof="0" dirty="0">
                <a:ln>
                  <a:noFill/>
                </a:ln>
                <a:solidFill>
                  <a:srgbClr val="053E49"/>
                </a:solidFill>
                <a:effectLst/>
                <a:uLnTx/>
                <a:uFillTx/>
                <a:latin typeface="Times New Roman"/>
                <a:ea typeface="+mn-ea"/>
                <a:cs typeface="Times New Roman" panose="02020603050405020304" pitchFamily="18" charset="0"/>
              </a:rPr>
              <a:t>Histogram-based image distance</a:t>
            </a:r>
            <a:endParaRPr kumimoji="0" lang="zh-CN" altLang="en-US" sz="1200" b="0" i="0" u="none" strike="noStrike" kern="1200" cap="none" spc="0" normalizeH="0" baseline="0" noProof="0" dirty="0">
              <a:ln>
                <a:noFill/>
              </a:ln>
              <a:solidFill>
                <a:srgbClr val="053E49"/>
              </a:solidFill>
              <a:effectLst/>
              <a:uLnTx/>
              <a:uFillTx/>
              <a:latin typeface="Times New Roman"/>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he-IL" sz="1200"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7579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378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zh-CN" altLang="en-US" b="1" dirty="0">
                <a:solidFill>
                  <a:srgbClr val="9900CC"/>
                </a:solidFill>
              </a:rPr>
              <a:t>直方图均衡化</a:t>
            </a:r>
            <a:r>
              <a:rPr lang="zh-CN" altLang="en-US" b="1" dirty="0"/>
              <a:t>将原图像的直方图变换为</a:t>
            </a:r>
            <a:r>
              <a:rPr lang="zh-CN" altLang="en-US" b="1" dirty="0">
                <a:solidFill>
                  <a:srgbClr val="0000FF"/>
                </a:solidFill>
              </a:rPr>
              <a:t>均匀分布</a:t>
            </a:r>
            <a:r>
              <a:rPr lang="zh-CN" altLang="en-US" b="1" dirty="0"/>
              <a:t>的直方图</a:t>
            </a:r>
            <a:endParaRPr lang="en-US" altLang="zh-CN" b="1" dirty="0"/>
          </a:p>
          <a:p>
            <a:pPr>
              <a:lnSpc>
                <a:spcPct val="120000"/>
              </a:lnSpc>
            </a:pPr>
            <a:r>
              <a:rPr lang="zh-CN" altLang="en-US" b="1" dirty="0"/>
              <a:t>通过灰度级变换</a:t>
            </a:r>
            <a:r>
              <a:rPr lang="en-US" altLang="zh-CN" b="1" i="1" dirty="0">
                <a:latin typeface="Times New Roman" panose="02020603050405020304" pitchFamily="18" charset="0"/>
                <a:cs typeface="Times New Roman" panose="02020603050405020304" pitchFamily="18" charset="0"/>
              </a:rPr>
              <a:t>s</a:t>
            </a:r>
            <a:r>
              <a:rPr lang="en-US" altLang="zh-CN" b="1" dirty="0"/>
              <a:t> = T(</a:t>
            </a:r>
            <a:r>
              <a:rPr lang="en-US" altLang="zh-CN" b="1" i="1" dirty="0">
                <a:latin typeface="Times New Roman" panose="02020603050405020304" pitchFamily="18" charset="0"/>
                <a:cs typeface="Times New Roman" panose="02020603050405020304" pitchFamily="18" charset="0"/>
              </a:rPr>
              <a:t>r</a:t>
            </a:r>
            <a:r>
              <a:rPr lang="en-US" altLang="zh-CN" b="1" dirty="0"/>
              <a:t>)</a:t>
            </a:r>
            <a:r>
              <a:rPr lang="zh-CN" altLang="en-US" b="1" dirty="0"/>
              <a:t>，使变换后的图像直方图具有较宽的灰度级范围，且分布较为平坦。</a:t>
            </a:r>
          </a:p>
          <a:p>
            <a:endParaRPr lang="en-US" altLang="zh-C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693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4947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空域滤波分为线性滤波和非线性滤波，线性空域滤波与频域滤波存在一一对应的关系</a:t>
            </a:r>
            <a:r>
              <a:rPr lang="zh-CN" altLang="en-US" dirty="0"/>
              <a:t>。</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3321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6675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主要分为</a:t>
            </a:r>
            <a:r>
              <a:rPr lang="zh-CN" altLang="en-US" sz="1200" b="1" dirty="0">
                <a:solidFill>
                  <a:srgbClr val="0000FF"/>
                </a:solidFill>
              </a:rPr>
              <a:t>线性平滑滤波</a:t>
            </a:r>
            <a:r>
              <a:rPr lang="zh-CN" altLang="en-US" sz="1200" b="1" dirty="0"/>
              <a:t>和</a:t>
            </a:r>
            <a:r>
              <a:rPr lang="zh-CN" altLang="en-US" sz="1200" b="1" dirty="0">
                <a:solidFill>
                  <a:srgbClr val="0000FF"/>
                </a:solidFill>
              </a:rPr>
              <a:t>非线性平滑滤波</a:t>
            </a:r>
            <a:endParaRPr lang="en-US" altLang="zh-CN" b="1" dirty="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400" b="1" dirty="0"/>
              <a:t>（阴影、软边、朦胧效果）</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5352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数字图像处理的一些典型举例</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5363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线性滤波的实现是将空域模板对应邻域内像素的加权灰度值作为邻域内中心像素的响应输出。</a:t>
            </a:r>
            <a:endParaRPr lang="en-US" altLang="zh-CN"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8790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由于对于模板中心对应像素的响应输出，中心像素的灰度值比周围像素的灰度值更重要，因而给模板中心对应的像素赋予最大的权系数，随着模板对应的像素到中心位置的距离增大而减小权系数。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 effective smoothing filters can be generated by allowing different pixels in the neighborhood different weights in the averaging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Often referred to as a  weighted averaging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Pixels closer to the central pixel are more important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根据空域中低通冲激响应函数的图形来设计模板的系数</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5528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频谱是一种在频域中描述图像特征的方法，反映了</a:t>
            </a:r>
            <a:r>
              <a:rPr lang="zh-CN" altLang="en-US" b="1" dirty="0">
                <a:solidFill>
                  <a:srgbClr val="0033CC"/>
                </a:solidFill>
              </a:rPr>
              <a:t>图像的幅度和相位随频率的分布</a:t>
            </a:r>
            <a:r>
              <a:rPr lang="zh-CN" altLang="en-US" b="1" dirty="0"/>
              <a:t>情况。</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t>通过傅里叶变换将信号从时域、空域转换到频域。包括不同频率成分对应的</a:t>
            </a:r>
            <a:r>
              <a:rPr lang="zh-CN" altLang="en-US" sz="1200" b="1" dirty="0">
                <a:solidFill>
                  <a:srgbClr val="0000FF"/>
                </a:solidFill>
              </a:rPr>
              <a:t>振幅</a:t>
            </a:r>
            <a:r>
              <a:rPr lang="zh-CN" altLang="en-US" sz="1200" b="1" dirty="0"/>
              <a:t>和</a:t>
            </a:r>
            <a:r>
              <a:rPr lang="zh-CN" altLang="en-US" sz="1200" b="1" dirty="0">
                <a:solidFill>
                  <a:srgbClr val="0000FF"/>
                </a:solidFill>
              </a:rPr>
              <a:t>相位</a:t>
            </a:r>
            <a:r>
              <a:rPr lang="zh-CN" altLang="en-US" sz="1200" b="1" dirty="0"/>
              <a:t>。</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频谱是一种在频域中描述图像特征的方法，反映了</a:t>
            </a:r>
            <a:r>
              <a:rPr lang="zh-CN" altLang="en-US" b="1" dirty="0">
                <a:solidFill>
                  <a:srgbClr val="0033CC"/>
                </a:solidFill>
              </a:rPr>
              <a:t>图像的幅度和相位随频率的分布</a:t>
            </a:r>
            <a:r>
              <a:rPr lang="zh-CN" altLang="en-US" b="1" dirty="0"/>
              <a:t>情况。</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t>通过傅里叶变换将信号从时域、空域转换到频域。包括不同频率成分对应的</a:t>
            </a:r>
            <a:r>
              <a:rPr lang="zh-CN" altLang="en-US" sz="1200" b="1" dirty="0">
                <a:solidFill>
                  <a:srgbClr val="0000FF"/>
                </a:solidFill>
              </a:rPr>
              <a:t>振幅</a:t>
            </a:r>
            <a:r>
              <a:rPr lang="zh-CN" altLang="en-US" sz="1200" b="1" dirty="0"/>
              <a:t>和</a:t>
            </a:r>
            <a:r>
              <a:rPr lang="zh-CN" altLang="en-US" sz="1200" b="1" dirty="0">
                <a:solidFill>
                  <a:srgbClr val="0000FF"/>
                </a:solidFill>
              </a:rPr>
              <a:t>相位</a:t>
            </a:r>
            <a:r>
              <a:rPr lang="zh-CN" altLang="en-US" sz="1200" b="1" dirty="0"/>
              <a:t>。</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dirty="0"/>
          </a:p>
          <a:p>
            <a:pPr lvl="0"/>
            <a:r>
              <a:rPr lang="zh-CN" altLang="en-US" sz="1200" b="1" dirty="0"/>
              <a:t>低频成分与灰度平坦或灰度变化缓慢的区域关联；</a:t>
            </a:r>
          </a:p>
          <a:p>
            <a:pPr lvl="0"/>
            <a:r>
              <a:rPr lang="zh-CN" altLang="en-US" sz="1200" b="1" dirty="0"/>
              <a:t>高频成分与灰度突变或灰度变化快速的区域关联，图像边缘、细节和纹理具有高频成分特征。</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数字图像处理的一些典型举例</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28419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600" b="1" dirty="0">
                <a:ea typeface="+mn-ea"/>
              </a:rPr>
              <a:t>The </a:t>
            </a:r>
            <a:r>
              <a:rPr lang="en-US" altLang="zh-CN" sz="2600" b="1" dirty="0">
                <a:solidFill>
                  <a:srgbClr val="0066FF"/>
                </a:solidFill>
                <a:ea typeface="+mn-ea"/>
              </a:rPr>
              <a:t>distortion</a:t>
            </a:r>
            <a:r>
              <a:rPr lang="en-US" altLang="zh-CN" sz="2600" b="1" dirty="0">
                <a:ea typeface="+mn-ea"/>
              </a:rPr>
              <a:t> is due to</a:t>
            </a:r>
          </a:p>
          <a:p>
            <a:pPr lvl="1"/>
            <a:r>
              <a:rPr lang="en-US" altLang="zh-CN" sz="2400" dirty="0">
                <a:ea typeface="+mn-ea"/>
              </a:rPr>
              <a:t>Image degradation in sensing</a:t>
            </a:r>
            <a:r>
              <a:rPr lang="en-US" altLang="zh-CN" sz="2400" dirty="0">
                <a:solidFill>
                  <a:srgbClr val="009900"/>
                </a:solidFill>
                <a:ea typeface="+mn-ea"/>
              </a:rPr>
              <a:t> environment</a:t>
            </a:r>
            <a:r>
              <a:rPr lang="en-US" altLang="zh-CN" sz="2400" dirty="0">
                <a:ea typeface="+mn-ea"/>
              </a:rPr>
              <a:t> </a:t>
            </a:r>
            <a:r>
              <a:rPr lang="en-US" altLang="zh-CN" sz="2400" dirty="0">
                <a:solidFill>
                  <a:srgbClr val="FF0000"/>
                </a:solidFill>
                <a:ea typeface="+mn-ea"/>
              </a:rPr>
              <a:t>e.g</a:t>
            </a:r>
            <a:r>
              <a:rPr lang="en-US" altLang="zh-CN" sz="2400" dirty="0">
                <a:ea typeface="+mn-ea"/>
              </a:rPr>
              <a:t>. random </a:t>
            </a:r>
            <a:r>
              <a:rPr lang="en-US" altLang="zh-CN" sz="2400" dirty="0">
                <a:solidFill>
                  <a:srgbClr val="009900"/>
                </a:solidFill>
                <a:ea typeface="+mn-ea"/>
              </a:rPr>
              <a:t>atmospheric</a:t>
            </a:r>
            <a:r>
              <a:rPr lang="en-US" altLang="zh-CN" sz="2400" dirty="0">
                <a:ea typeface="+mn-ea"/>
              </a:rPr>
              <a:t> turbulence</a:t>
            </a:r>
          </a:p>
          <a:p>
            <a:pPr lvl="1"/>
            <a:r>
              <a:rPr lang="en-US" altLang="zh-CN" sz="2400" dirty="0">
                <a:ea typeface="+mn-ea"/>
              </a:rPr>
              <a:t>Noisy degradation from </a:t>
            </a:r>
            <a:r>
              <a:rPr lang="en-US" altLang="zh-CN" sz="2400" dirty="0">
                <a:solidFill>
                  <a:srgbClr val="0000FF"/>
                </a:solidFill>
                <a:ea typeface="+mn-ea"/>
              </a:rPr>
              <a:t>sensor noise</a:t>
            </a:r>
            <a:r>
              <a:rPr lang="en-US" altLang="zh-CN" sz="2400" dirty="0">
                <a:ea typeface="+mn-ea"/>
              </a:rPr>
              <a:t>.</a:t>
            </a:r>
          </a:p>
          <a:p>
            <a:pPr lvl="1"/>
            <a:r>
              <a:rPr lang="en-US" altLang="zh-CN" sz="2400" dirty="0">
                <a:ea typeface="+mn-ea"/>
              </a:rPr>
              <a:t>Blurring degradation due to </a:t>
            </a:r>
            <a:r>
              <a:rPr lang="en-US" altLang="zh-CN" sz="2400" dirty="0">
                <a:solidFill>
                  <a:srgbClr val="0000FF"/>
                </a:solidFill>
                <a:ea typeface="+mn-ea"/>
              </a:rPr>
              <a:t>sensors</a:t>
            </a:r>
          </a:p>
          <a:p>
            <a:pPr lvl="2"/>
            <a:r>
              <a:rPr lang="en-US" altLang="zh-CN" sz="2000" dirty="0">
                <a:solidFill>
                  <a:srgbClr val="FF0000"/>
                </a:solidFill>
                <a:ea typeface="+mn-ea"/>
              </a:rPr>
              <a:t>e.g</a:t>
            </a:r>
            <a:r>
              <a:rPr lang="en-US" altLang="zh-CN" sz="2000" dirty="0">
                <a:ea typeface="+mn-ea"/>
              </a:rPr>
              <a:t>. camera motion or out-of-focus</a:t>
            </a:r>
          </a:p>
          <a:p>
            <a:pPr lvl="1"/>
            <a:r>
              <a:rPr lang="en-US" altLang="zh-CN" sz="2400" dirty="0">
                <a:solidFill>
                  <a:srgbClr val="0000FF"/>
                </a:solidFill>
                <a:ea typeface="+mn-ea"/>
              </a:rPr>
              <a:t>Geometric</a:t>
            </a:r>
            <a:r>
              <a:rPr lang="en-US" altLang="zh-CN" sz="2400" dirty="0">
                <a:ea typeface="+mn-ea"/>
              </a:rPr>
              <a:t> distortion</a:t>
            </a:r>
          </a:p>
          <a:p>
            <a:pPr lvl="2"/>
            <a:r>
              <a:rPr lang="en-US" altLang="zh-CN" sz="2000" dirty="0">
                <a:solidFill>
                  <a:srgbClr val="FF0000"/>
                </a:solidFill>
                <a:ea typeface="+mn-ea"/>
              </a:rPr>
              <a:t>e.g</a:t>
            </a:r>
            <a:r>
              <a:rPr lang="en-US" altLang="zh-CN" sz="2000" dirty="0">
                <a:ea typeface="+mn-ea"/>
              </a:rPr>
              <a:t>. earth photos taken by a camera in a satellite</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10593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数字图像处理的一些典型举例</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1102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差不多是</a:t>
            </a:r>
            <a:r>
              <a:rPr lang="zh-CN" altLang="en-US" dirty="0">
                <a:sym typeface="+mn-ea"/>
              </a:rPr>
              <a:t>算术均值滤波的倒数</a:t>
            </a:r>
          </a:p>
          <a:p>
            <a:r>
              <a:rPr lang="zh-CN" altLang="en-US" dirty="0">
                <a:sym typeface="+mn-ea"/>
              </a:rPr>
              <a:t>胡椒噪声的</a:t>
            </a:r>
            <a:r>
              <a:rPr lang="en-US" altLang="zh-CN" dirty="0">
                <a:sym typeface="+mn-ea"/>
              </a:rPr>
              <a:t>g(r,c)=0</a:t>
            </a:r>
            <a:r>
              <a:rPr lang="zh-CN" altLang="en-US" dirty="0">
                <a:sym typeface="+mn-ea"/>
              </a:rPr>
              <a:t>，所以谐波不能用。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BE678E2-C186-478F-9BD3-A5F82E858CCA}" type="slidenum">
              <a:rPr lang="en-US" altLang="zh-CN"/>
              <a:pPr/>
              <a:t>8</a:t>
            </a:fld>
            <a:endParaRPr lang="en-US" altLang="zh-CN"/>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tLang="zh-CN" dirty="0">
              <a:latin typeface="Arial" charset="0"/>
            </a:endParaRPr>
          </a:p>
        </p:txBody>
      </p:sp>
    </p:spTree>
    <p:extLst>
      <p:ext uri="{BB962C8B-B14F-4D97-AF65-F5344CB8AC3E}">
        <p14:creationId xmlns:p14="http://schemas.microsoft.com/office/powerpoint/2010/main" val="6759115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强调与中值滤波器的不同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buFont typeface="Wingdings" panose="05000000000000000000" pitchFamily="2" charset="2"/>
              <a:buNone/>
            </a:pPr>
            <a:r>
              <a:rPr kumimoji="1" lang="zh-CN" altLang="en-US" sz="1200" dirty="0">
                <a:latin typeface="Times New Roman" panose="02020503050405090304" charset="0"/>
                <a:ea typeface="Times New Roman" panose="02020503050405090304" charset="0"/>
                <a:cs typeface="Times New Roman" panose="02020503050405090304" charset="0"/>
                <a:sym typeface="+mn-ea"/>
              </a:rPr>
              <a:t>在实际的操作中想要剔除退化函数并不容易，需要对退化函数进行估计</a:t>
            </a:r>
            <a:endParaRPr kumimoji="1" lang="en-US" altLang="zh-CN" sz="1200" dirty="0">
              <a:latin typeface="Times New Roman" panose="02020503050405090304" charset="0"/>
              <a:ea typeface="Times New Roman" panose="02020503050405090304" charset="0"/>
              <a:cs typeface="Times New Roman" panose="02020503050405090304" charset="0"/>
              <a:sym typeface="+mn-ea"/>
            </a:endParaRPr>
          </a:p>
          <a:p>
            <a:pPr marL="0" indent="0" fontAlgn="auto">
              <a:buFont typeface="Wingdings" panose="05000000000000000000" pitchFamily="2" charset="2"/>
              <a:buNone/>
            </a:pPr>
            <a:r>
              <a:rPr kumimoji="1" lang="zh-CN" altLang="en-US" sz="1200" dirty="0">
                <a:latin typeface="Times New Roman" panose="02020503050405090304" charset="0"/>
                <a:ea typeface="Times New Roman" panose="02020503050405090304" charset="0"/>
                <a:cs typeface="Times New Roman" panose="02020503050405090304" charset="0"/>
                <a:sym typeface="+mn-ea"/>
              </a:rPr>
              <a:t>观察法：信号强：高对比度区域</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在线性模型中，点扩散函数是对图像中的模糊进行建模。</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96117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err="1">
                <a:latin typeface="Arial" panose="020B0604020202020204" pitchFamily="34" charset="0"/>
                <a:ea typeface="黑体" panose="02010609060101010101" pitchFamily="49" charset="-122"/>
                <a:cs typeface="Arial" panose="020B0604020202020204" pitchFamily="34" charset="0"/>
              </a:rPr>
              <a:t>Tristimulus</a:t>
            </a:r>
            <a:r>
              <a:rPr lang="en-US" altLang="zh-CN">
                <a:latin typeface="Arial" panose="020B0604020202020204" pitchFamily="34" charset="0"/>
                <a:ea typeface="黑体" panose="02010609060101010101" pitchFamily="49" charset="-122"/>
                <a:cs typeface="Arial" panose="020B0604020202020204" pitchFamily="34" charset="0"/>
              </a:rPr>
              <a:t> theory</a:t>
            </a:r>
            <a:r>
              <a:rPr lang="zh-CN" altLang="en-US" sz="1200"/>
              <a:t>三原色可以视为一组基向量，张成三维的颜色空间，可以由这三种原色光来表达颜色空间中的任意一种颜色。</a:t>
            </a:r>
          </a:p>
          <a:p>
            <a:r>
              <a:rPr lang="en-US" altLang="zh-CN"/>
              <a:t>T. Young (1802) &amp; H.  von Helmholtz (1852) both proposed that the eye detects 3 primary colors: red, blue, &amp; green.</a:t>
            </a:r>
          </a:p>
          <a:p>
            <a:r>
              <a:rPr lang="en-US" altLang="zh-CN"/>
              <a:t>All other colors can be derived by combining these three.</a:t>
            </a:r>
          </a:p>
          <a:p>
            <a:r>
              <a:rPr lang="en-US" altLang="zh-CN"/>
              <a:t>Cones have three kinds of color-sensitive pigments, each responding to a different range of wavelengths</a:t>
            </a:r>
          </a:p>
          <a:p>
            <a:r>
              <a:rPr lang="en-US" altLang="zh-CN"/>
              <a:t>These are roughly “red”, “green” and “blue” in their peak response but each responds to a wide range of wavelengths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rPr>
              <a:t>Peak sensitivities are located at approximately </a:t>
            </a:r>
            <a:r>
              <a:rPr lang="en-US" altLang="zh-CN" sz="1200">
                <a:solidFill>
                  <a:srgbClr val="0000FF"/>
                </a:solidFill>
              </a:rPr>
              <a:t>445nm</a:t>
            </a:r>
            <a:r>
              <a:rPr lang="en-US" altLang="zh-CN" sz="1200">
                <a:solidFill>
                  <a:srgbClr val="000000"/>
                </a:solidFill>
              </a:rPr>
              <a:t>, </a:t>
            </a:r>
            <a:r>
              <a:rPr lang="en-US" altLang="zh-CN" sz="1200">
                <a:solidFill>
                  <a:srgbClr val="0000FF"/>
                </a:solidFill>
              </a:rPr>
              <a:t>535nm</a:t>
            </a:r>
            <a:r>
              <a:rPr lang="en-US" altLang="zh-CN" sz="1200">
                <a:solidFill>
                  <a:srgbClr val="000000"/>
                </a:solidFill>
              </a:rPr>
              <a:t>, and </a:t>
            </a:r>
            <a:r>
              <a:rPr lang="en-US" altLang="zh-CN" sz="1200">
                <a:solidFill>
                  <a:srgbClr val="0000FF"/>
                </a:solidFill>
              </a:rPr>
              <a:t>575nm</a:t>
            </a:r>
            <a:r>
              <a:rPr lang="en-US" altLang="zh-CN" sz="1200">
                <a:solidFill>
                  <a:srgbClr val="000000"/>
                </a:solidFill>
              </a:rPr>
              <a:t>.</a:t>
            </a:r>
          </a:p>
          <a:p>
            <a:endParaRPr lang="en-US" altLang="zh-CN"/>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7914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ea"/>
                <a:ea typeface="+mj-ea"/>
              </a:rPr>
              <a:t>Perception of Color</a:t>
            </a:r>
          </a:p>
          <a:p>
            <a:r>
              <a:rPr lang="zh-CN" altLang="en-US" dirty="0"/>
              <a:t>颜色是人眼对不同波长的光所做出的视觉响应。</a:t>
            </a:r>
            <a:endParaRPr lang="en-US" altLang="zh-CN" dirty="0"/>
          </a:p>
          <a:p>
            <a:r>
              <a:rPr lang="zh-CN" altLang="en-US" sz="1200" dirty="0">
                <a:latin typeface="+mn-ea"/>
              </a:rPr>
              <a:t>所</a:t>
            </a:r>
            <a:r>
              <a:rPr lang="zh-CN" altLang="en-US" sz="1200" b="1" dirty="0">
                <a:latin typeface="+mn-ea"/>
              </a:rPr>
              <a:t>产生的一种对</a:t>
            </a:r>
            <a:r>
              <a:rPr lang="zh-CN" altLang="en-US" sz="1200" b="1" dirty="0">
                <a:solidFill>
                  <a:srgbClr val="0033CC"/>
                </a:solidFill>
                <a:latin typeface="+mn-ea"/>
              </a:rPr>
              <a:t>光</a:t>
            </a:r>
            <a:r>
              <a:rPr lang="zh-CN" altLang="en-US" sz="1200" b="1" dirty="0">
                <a:latin typeface="+mn-ea"/>
              </a:rPr>
              <a:t>的视觉效应。</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5831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nSpc>
                <a:spcPct val="120000"/>
              </a:lnSpc>
              <a:spcBef>
                <a:spcPts val="600"/>
              </a:spcBef>
            </a:pPr>
            <a:r>
              <a:rPr lang="zh-CN" altLang="en-US" sz="2600" b="1">
                <a:solidFill>
                  <a:srgbClr val="0000FF"/>
                </a:solidFill>
              </a:rPr>
              <a:t>红色、绿色、蓝色称为光的三原色或加法三原色。</a:t>
            </a:r>
            <a:endParaRPr lang="en-US" altLang="zh-CN" sz="2600" b="1"/>
          </a:p>
          <a:p>
            <a:pPr lvl="1">
              <a:lnSpc>
                <a:spcPct val="120000"/>
              </a:lnSpc>
              <a:spcBef>
                <a:spcPts val="600"/>
              </a:spcBef>
            </a:pPr>
            <a:r>
              <a:rPr lang="zh-CN" altLang="en-US" sz="2600" b="1"/>
              <a:t>将光的三原色按照不同的比例叠加，可以合成各种不同颜色的光。</a:t>
            </a:r>
            <a:endParaRPr lang="en-US" altLang="zh-CN" sz="2600" b="1"/>
          </a:p>
          <a:p>
            <a:pPr lvl="1">
              <a:lnSpc>
                <a:spcPct val="120000"/>
              </a:lnSpc>
              <a:spcBef>
                <a:spcPts val="600"/>
              </a:spcBef>
            </a:pPr>
            <a:r>
              <a:rPr lang="zh-CN" altLang="en-US" sz="2600" b="1"/>
              <a:t>颜色越混合越亮，电视画面应用加法混色原理制作。</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8394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nSpc>
                <a:spcPct val="120000"/>
              </a:lnSpc>
              <a:spcBef>
                <a:spcPts val="600"/>
              </a:spcBef>
            </a:pPr>
            <a:r>
              <a:rPr lang="zh-CN" altLang="en-US" sz="2600" b="1">
                <a:solidFill>
                  <a:srgbClr val="0000FF"/>
                </a:solidFill>
              </a:rPr>
              <a:t>青色、品红、黄色称为颜料三原色或减法三原色</a:t>
            </a:r>
            <a:r>
              <a:rPr lang="zh-CN" altLang="en-US" sz="2600" b="1"/>
              <a:t>。</a:t>
            </a:r>
            <a:endParaRPr lang="en-US" altLang="zh-CN" sz="2600" b="1"/>
          </a:p>
          <a:p>
            <a:pPr lvl="1">
              <a:lnSpc>
                <a:spcPct val="120000"/>
              </a:lnSpc>
              <a:spcBef>
                <a:spcPts val="600"/>
              </a:spcBef>
            </a:pPr>
            <a:r>
              <a:rPr lang="zh-CN" altLang="en-US" sz="2600" b="1"/>
              <a:t>将不同比例的减法三原色混合成不同颜色。</a:t>
            </a:r>
            <a:endParaRPr lang="en-US" altLang="zh-CN" sz="2600" b="1"/>
          </a:p>
          <a:p>
            <a:pPr lvl="1">
              <a:lnSpc>
                <a:spcPct val="120000"/>
              </a:lnSpc>
              <a:spcBef>
                <a:spcPts val="600"/>
              </a:spcBef>
            </a:pPr>
            <a:r>
              <a:rPr lang="zh-CN" altLang="en-US" sz="2600" b="1"/>
              <a:t>颜色越混合越暗，颜料三原色的混色广泛应用在绘画和印刷领域中。</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65038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b="1" dirty="0">
                <a:solidFill>
                  <a:srgbClr val="9900CC"/>
                </a:solidFill>
                <a:latin typeface="+mn-ea"/>
              </a:rPr>
              <a:t>颜色模型</a:t>
            </a:r>
            <a:r>
              <a:rPr lang="zh-CN" altLang="en-US" sz="2600" b="1" dirty="0">
                <a:latin typeface="+mn-ea"/>
              </a:rPr>
              <a:t>是描述如何用一组值表达颜色的抽象数学模型，</a:t>
            </a:r>
            <a:r>
              <a:rPr lang="zh-CN" altLang="en-US" sz="2600" b="1" dirty="0">
                <a:solidFill>
                  <a:srgbClr val="9900CC"/>
                </a:solidFill>
                <a:latin typeface="+mn-ea"/>
              </a:rPr>
              <a:t>色域</a:t>
            </a:r>
            <a:r>
              <a:rPr lang="zh-CN" altLang="en-US" sz="2600" b="1" dirty="0">
                <a:latin typeface="+mn-ea"/>
              </a:rPr>
              <a:t>是指一个色彩系统能够生成的颜色总和，色域与颜色模型一起定义了</a:t>
            </a:r>
            <a:r>
              <a:rPr lang="zh-CN" altLang="en-US" sz="2600" b="1" dirty="0">
                <a:solidFill>
                  <a:srgbClr val="9900CC"/>
                </a:solidFill>
                <a:latin typeface="+mn-ea"/>
              </a:rPr>
              <a:t>颜色空间</a:t>
            </a:r>
            <a:r>
              <a:rPr lang="zh-CN" altLang="en-US" sz="2600" b="1" dirty="0">
                <a:latin typeface="+mn-ea"/>
              </a:rPr>
              <a:t>。</a:t>
            </a:r>
            <a:endParaRPr lang="en-US" altLang="zh-CN" sz="2600" b="1" dirty="0">
              <a:latin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dirty="0">
                <a:latin typeface="+mn-ea"/>
              </a:rPr>
              <a:t>为了正确使用各种颜色，就需要建立合适的颜色空间。</a:t>
            </a:r>
            <a:endParaRPr lang="en-US" altLang="zh-CN" sz="2600" dirty="0">
              <a:latin typeface="+mn-ea"/>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59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43896-0419-3810-C435-A0605ABFF8EE}"/>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D7B47D51-8FBF-696A-6661-EA01287D0C3F}"/>
              </a:ext>
            </a:extLst>
          </p:cNvPr>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768288-E107-4893-A88A-55AC565D45F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563" name="Rectangle 2">
            <a:extLst>
              <a:ext uri="{FF2B5EF4-FFF2-40B4-BE49-F238E27FC236}">
                <a16:creationId xmlns:a16="http://schemas.microsoft.com/office/drawing/2014/main" id="{E43DDF06-397B-3E6E-6871-5EB5B9DF2F9E}"/>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A048A85-F822-4C76-2E61-F0C6184617C2}"/>
              </a:ext>
            </a:extLst>
          </p:cNvPr>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42360724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b="1" dirty="0">
                <a:solidFill>
                  <a:srgbClr val="9900CC"/>
                </a:solidFill>
                <a:latin typeface="+mn-ea"/>
              </a:rPr>
              <a:t>颜色模型</a:t>
            </a:r>
            <a:r>
              <a:rPr lang="zh-CN" altLang="en-US" sz="2600" b="1" dirty="0">
                <a:latin typeface="+mn-ea"/>
              </a:rPr>
              <a:t>是描述如何用一组值表达颜色的抽象数学模型，</a:t>
            </a:r>
            <a:r>
              <a:rPr lang="zh-CN" altLang="en-US" sz="2600" b="1" dirty="0">
                <a:solidFill>
                  <a:srgbClr val="9900CC"/>
                </a:solidFill>
                <a:latin typeface="+mn-ea"/>
              </a:rPr>
              <a:t>色域</a:t>
            </a:r>
            <a:r>
              <a:rPr lang="zh-CN" altLang="en-US" sz="2600" b="1" dirty="0">
                <a:latin typeface="+mn-ea"/>
              </a:rPr>
              <a:t>是指一个色彩系统能够生成的颜色总和，色域与颜色模型一起定义了</a:t>
            </a:r>
            <a:r>
              <a:rPr lang="zh-CN" altLang="en-US" sz="2600" b="1" dirty="0">
                <a:solidFill>
                  <a:srgbClr val="9900CC"/>
                </a:solidFill>
                <a:latin typeface="+mn-ea"/>
              </a:rPr>
              <a:t>颜色空间</a:t>
            </a:r>
            <a:r>
              <a:rPr lang="zh-CN" altLang="en-US" sz="2600" b="1" dirty="0">
                <a:latin typeface="+mn-ea"/>
              </a:rPr>
              <a:t>。</a:t>
            </a:r>
            <a:endParaRPr lang="en-US" altLang="zh-CN" sz="2600" b="1" dirty="0">
              <a:latin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600" dirty="0">
                <a:latin typeface="+mn-ea"/>
              </a:rPr>
              <a:t>为了正确使用各种颜色，就需要建立合适的颜色空间。</a:t>
            </a:r>
            <a:endParaRPr lang="en-US" altLang="zh-CN" sz="2600" dirty="0">
              <a:latin typeface="+mn-ea"/>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60522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引入视觉均匀颜色空间</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51011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为此，</a:t>
            </a:r>
            <a:r>
              <a:rPr lang="en-US" altLang="zh-CN" sz="1200"/>
              <a:t>CIE</a:t>
            </a:r>
            <a:r>
              <a:rPr lang="zh-CN" altLang="en-US" sz="1200"/>
              <a:t>设计了</a:t>
            </a:r>
            <a:r>
              <a:rPr lang="en-US" altLang="zh-CN" sz="1200"/>
              <a:t>L*u*v*</a:t>
            </a:r>
            <a:r>
              <a:rPr lang="zh-CN" altLang="en-US" sz="1200"/>
              <a:t>和</a:t>
            </a:r>
            <a:r>
              <a:rPr lang="en-US" altLang="zh-CN" sz="1200"/>
              <a:t>L*a*b*</a:t>
            </a:r>
            <a:r>
              <a:rPr lang="zh-CN" altLang="en-US" sz="1200"/>
              <a:t>颜色空间来解决这个问题。</a:t>
            </a:r>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77185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CIE, RGB, not perceptually uniform</a:t>
            </a:r>
          </a:p>
          <a:p>
            <a:r>
              <a:rPr lang="en-US" altLang="zh-CN"/>
              <a:t>Example with RGB</a:t>
            </a:r>
          </a:p>
          <a:p>
            <a:r>
              <a:rPr lang="en-US" altLang="zh-CN"/>
              <a:t>LUV was created to be </a:t>
            </a:r>
            <a:br>
              <a:rPr lang="en-US" altLang="zh-CN"/>
            </a:br>
            <a:r>
              <a:rPr lang="en-US" altLang="zh-CN"/>
              <a:t>perceptually uniform</a:t>
            </a:r>
          </a:p>
          <a:p>
            <a:endParaRPr lang="en-US" altLang="zh-CN"/>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73299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等量的</a:t>
            </a:r>
            <a:r>
              <a:rPr lang="en-US" altLang="zh-CN"/>
              <a:t>RGB</a:t>
            </a:r>
            <a:r>
              <a:rPr lang="zh-CN" altLang="en-US"/>
              <a:t>可以变成白色</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33E44-D1F3-44BB-979F-439D3A89E13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22623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due to pigment imperfections it is impossible to get a good black by mixing them , hence the addition of black in the CMYK system.</a:t>
            </a:r>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18559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latin typeface="Times New Roman" pitchFamily="18" charset="0"/>
                <a:cs typeface="Times New Roman" pitchFamily="18" charset="0"/>
              </a:rPr>
              <a:t>在</a:t>
            </a:r>
            <a:r>
              <a:rPr lang="en-US" altLang="zh-CN" b="1">
                <a:latin typeface="Times New Roman" pitchFamily="18" charset="0"/>
                <a:cs typeface="Times New Roman" pitchFamily="18" charset="0"/>
              </a:rPr>
              <a:t>HSI</a:t>
            </a:r>
            <a:r>
              <a:rPr lang="zh-CN" altLang="en-US" b="1">
                <a:latin typeface="Times New Roman" pitchFamily="18" charset="0"/>
                <a:cs typeface="Times New Roman" pitchFamily="18" charset="0"/>
              </a:rPr>
              <a:t>颜色空间</a:t>
            </a:r>
            <a:r>
              <a:rPr lang="zh-CN" altLang="en-US">
                <a:latin typeface="Times New Roman" pitchFamily="18" charset="0"/>
                <a:cs typeface="Times New Roman" pitchFamily="18" charset="0"/>
              </a:rPr>
              <a:t>中，</a:t>
            </a:r>
            <a:r>
              <a:rPr lang="en-US" altLang="zh-CN">
                <a:latin typeface="Times New Roman" pitchFamily="18" charset="0"/>
                <a:cs typeface="Times New Roman" pitchFamily="18" charset="0"/>
              </a:rPr>
              <a:t>H</a:t>
            </a:r>
            <a:r>
              <a:rPr lang="zh-CN" altLang="en-US">
                <a:latin typeface="Times New Roman" pitchFamily="18" charset="0"/>
                <a:cs typeface="Times New Roman" pitchFamily="18" charset="0"/>
              </a:rPr>
              <a:t>表示色调，</a:t>
            </a:r>
            <a:r>
              <a:rPr lang="en-US" altLang="zh-CN">
                <a:latin typeface="Times New Roman" pitchFamily="18" charset="0"/>
                <a:cs typeface="Times New Roman" pitchFamily="18" charset="0"/>
              </a:rPr>
              <a:t>S</a:t>
            </a:r>
            <a:r>
              <a:rPr lang="zh-CN" altLang="en-US">
                <a:latin typeface="Times New Roman" pitchFamily="18" charset="0"/>
                <a:cs typeface="Times New Roman" pitchFamily="18" charset="0"/>
              </a:rPr>
              <a:t>表示饱和度，</a:t>
            </a:r>
            <a:r>
              <a:rPr lang="en-US" altLang="zh-CN">
                <a:latin typeface="Times New Roman" pitchFamily="18" charset="0"/>
                <a:cs typeface="Times New Roman" pitchFamily="18" charset="0"/>
              </a:rPr>
              <a:t>I</a:t>
            </a:r>
            <a:r>
              <a:rPr lang="zh-CN" altLang="en-US">
                <a:latin typeface="Times New Roman" pitchFamily="18" charset="0"/>
                <a:cs typeface="Times New Roman" pitchFamily="18" charset="0"/>
              </a:rPr>
              <a:t>表示亮度。</a:t>
            </a:r>
          </a:p>
          <a:p>
            <a:pPr eaLnBrk="1" hangingPunct="1">
              <a:lnSpc>
                <a:spcPct val="90000"/>
              </a:lnSpc>
              <a:spcBef>
                <a:spcPct val="50000"/>
              </a:spcBef>
              <a:buFontTx/>
              <a:buNone/>
            </a:pPr>
            <a:r>
              <a:rPr lang="en-US" altLang="zh-CN" sz="1200" b="1">
                <a:solidFill>
                  <a:srgbClr val="FF3300"/>
                </a:solidFill>
                <a:latin typeface="宋体" panose="02010600030101010101" pitchFamily="2" charset="-122"/>
                <a:ea typeface="+mn-ea"/>
              </a:rPr>
              <a:t>H(hue):</a:t>
            </a:r>
            <a:r>
              <a:rPr lang="zh-CN" altLang="en-US" sz="1200" b="1">
                <a:solidFill>
                  <a:srgbClr val="FF3300"/>
                </a:solidFill>
                <a:latin typeface="宋体" panose="02010600030101010101" pitchFamily="2" charset="-122"/>
                <a:ea typeface="+mn-ea"/>
              </a:rPr>
              <a:t>色调</a:t>
            </a:r>
            <a:r>
              <a:rPr lang="zh-CN" altLang="en-US" sz="1200" b="1">
                <a:solidFill>
                  <a:srgbClr val="FF0000"/>
                </a:solidFill>
                <a:latin typeface="宋体" panose="02010600030101010101" pitchFamily="2" charset="-122"/>
                <a:ea typeface="+mn-ea"/>
              </a:rPr>
              <a:t>，</a:t>
            </a:r>
            <a:r>
              <a:rPr lang="zh-CN" altLang="zh-CN" sz="1200" b="1">
                <a:solidFill>
                  <a:srgbClr val="000099"/>
                </a:solidFill>
                <a:latin typeface="宋体" panose="02010600030101010101" pitchFamily="2" charset="-122"/>
                <a:ea typeface="+mn-ea"/>
              </a:rPr>
              <a:t>表示颜色，与波长有关，取值</a:t>
            </a:r>
            <a:r>
              <a:rPr lang="en-US" altLang="zh-CN" sz="1200" b="1">
                <a:solidFill>
                  <a:srgbClr val="000099"/>
                </a:solidFill>
                <a:latin typeface="宋体" panose="02010600030101010101" pitchFamily="2" charset="-122"/>
                <a:ea typeface="+mn-ea"/>
              </a:rPr>
              <a:t>0-360</a:t>
            </a:r>
            <a:r>
              <a:rPr lang="zh-CN" altLang="en-US" sz="1200" b="1">
                <a:solidFill>
                  <a:srgbClr val="000099"/>
                </a:solidFill>
                <a:latin typeface="宋体" panose="02010600030101010101" pitchFamily="2" charset="-122"/>
                <a:ea typeface="+mn-ea"/>
              </a:rPr>
              <a:t>。</a:t>
            </a:r>
            <a:endParaRPr lang="zh-CN" altLang="zh-CN" sz="1200" b="1">
              <a:solidFill>
                <a:srgbClr val="000099"/>
              </a:solidFill>
              <a:latin typeface="宋体" panose="02010600030101010101" pitchFamily="2" charset="-122"/>
              <a:ea typeface="+mn-ea"/>
            </a:endParaRPr>
          </a:p>
          <a:p>
            <a:pPr eaLnBrk="1" hangingPunct="1">
              <a:lnSpc>
                <a:spcPct val="120000"/>
              </a:lnSpc>
              <a:spcBef>
                <a:spcPct val="50000"/>
              </a:spcBef>
              <a:buFontTx/>
              <a:buNone/>
            </a:pPr>
            <a:r>
              <a:rPr lang="en-US" altLang="zh-CN" sz="1200" b="1">
                <a:solidFill>
                  <a:srgbClr val="FF3300"/>
                </a:solidFill>
                <a:latin typeface="宋体" panose="02010600030101010101" pitchFamily="2" charset="-122"/>
                <a:ea typeface="+mn-ea"/>
              </a:rPr>
              <a:t>S(saturation):</a:t>
            </a:r>
            <a:r>
              <a:rPr lang="zh-CN" altLang="zh-CN" sz="1200" b="1">
                <a:solidFill>
                  <a:srgbClr val="FF3300"/>
                </a:solidFill>
                <a:latin typeface="宋体" panose="02010600030101010101" pitchFamily="2" charset="-122"/>
                <a:ea typeface="+mn-ea"/>
              </a:rPr>
              <a:t>饱和度</a:t>
            </a:r>
            <a:r>
              <a:rPr lang="zh-CN" altLang="zh-CN" sz="1200" b="1">
                <a:solidFill>
                  <a:srgbClr val="FF0000"/>
                </a:solidFill>
                <a:latin typeface="宋体" panose="02010600030101010101" pitchFamily="2" charset="-122"/>
                <a:ea typeface="+mn-ea"/>
              </a:rPr>
              <a:t>，</a:t>
            </a:r>
            <a:r>
              <a:rPr lang="zh-CN" altLang="zh-CN" sz="1200" b="1">
                <a:solidFill>
                  <a:srgbClr val="000099"/>
                </a:solidFill>
                <a:latin typeface="宋体" panose="02010600030101010101" pitchFamily="2" charset="-122"/>
                <a:ea typeface="+mn-ea"/>
              </a:rPr>
              <a:t>表示色纯度，即单色光中渗入白光的程度，取值</a:t>
            </a:r>
            <a:r>
              <a:rPr lang="en-US" altLang="zh-CN" sz="1200" b="1">
                <a:solidFill>
                  <a:srgbClr val="000099"/>
                </a:solidFill>
                <a:latin typeface="宋体" panose="02010600030101010101" pitchFamily="2" charset="-122"/>
                <a:ea typeface="+mn-ea"/>
              </a:rPr>
              <a:t>0-1</a:t>
            </a:r>
            <a:r>
              <a:rPr lang="zh-CN" altLang="en-US" sz="1200" b="1">
                <a:solidFill>
                  <a:srgbClr val="000099"/>
                </a:solidFill>
                <a:latin typeface="宋体" panose="02010600030101010101" pitchFamily="2" charset="-122"/>
                <a:ea typeface="+mn-ea"/>
              </a:rPr>
              <a:t>或</a:t>
            </a:r>
            <a:r>
              <a:rPr lang="en-US" altLang="zh-CN" sz="1200" b="1">
                <a:solidFill>
                  <a:srgbClr val="000099"/>
                </a:solidFill>
                <a:latin typeface="宋体" panose="02010600030101010101" pitchFamily="2" charset="-122"/>
                <a:ea typeface="+mn-ea"/>
              </a:rPr>
              <a:t>0-100</a:t>
            </a:r>
            <a:r>
              <a:rPr lang="zh-CN" altLang="en-US" sz="1200" b="1">
                <a:solidFill>
                  <a:srgbClr val="000099"/>
                </a:solidFill>
                <a:latin typeface="宋体" panose="02010600030101010101" pitchFamily="2" charset="-122"/>
                <a:ea typeface="+mn-ea"/>
              </a:rPr>
              <a:t>。</a:t>
            </a:r>
            <a:endParaRPr lang="zh-CN" altLang="zh-CN" sz="1200" b="1">
              <a:solidFill>
                <a:srgbClr val="000099"/>
              </a:solidFill>
              <a:latin typeface="宋体" panose="02010600030101010101" pitchFamily="2" charset="-122"/>
              <a:ea typeface="+mn-ea"/>
            </a:endParaRPr>
          </a:p>
          <a:p>
            <a:pPr eaLnBrk="1" hangingPunct="1">
              <a:lnSpc>
                <a:spcPct val="120000"/>
              </a:lnSpc>
              <a:spcBef>
                <a:spcPct val="50000"/>
              </a:spcBef>
              <a:buFontTx/>
              <a:buNone/>
            </a:pPr>
            <a:r>
              <a:rPr lang="en-US" altLang="zh-CN" sz="1200" b="1">
                <a:solidFill>
                  <a:srgbClr val="FF3300"/>
                </a:solidFill>
                <a:latin typeface="宋体" panose="02010600030101010101" pitchFamily="2" charset="-122"/>
                <a:ea typeface="+mn-ea"/>
              </a:rPr>
              <a:t>I(intensity):</a:t>
            </a:r>
            <a:r>
              <a:rPr lang="zh-CN" altLang="en-US" sz="1200" b="1">
                <a:solidFill>
                  <a:srgbClr val="FF3300"/>
                </a:solidFill>
                <a:latin typeface="宋体" panose="02010600030101010101" pitchFamily="2" charset="-122"/>
                <a:ea typeface="+mn-ea"/>
              </a:rPr>
              <a:t>强度</a:t>
            </a:r>
            <a:r>
              <a:rPr lang="zh-CN" altLang="en-US" sz="1200" b="1">
                <a:solidFill>
                  <a:srgbClr val="FF0000"/>
                </a:solidFill>
                <a:latin typeface="宋体" panose="02010600030101010101" pitchFamily="2" charset="-122"/>
                <a:ea typeface="+mn-ea"/>
              </a:rPr>
              <a:t>，</a:t>
            </a:r>
            <a:r>
              <a:rPr lang="zh-CN" altLang="en-US" sz="1200" b="1">
                <a:solidFill>
                  <a:srgbClr val="000099"/>
                </a:solidFill>
                <a:latin typeface="宋体" panose="02010600030101010101" pitchFamily="2" charset="-122"/>
                <a:ea typeface="+mn-ea"/>
              </a:rPr>
              <a:t>表示人眼感知颜色的强弱程度，它和能量大小及人眼对不同波长的感知能力有关，</a:t>
            </a:r>
            <a:r>
              <a:rPr lang="zh-CN" altLang="zh-CN" sz="1200" b="1">
                <a:solidFill>
                  <a:srgbClr val="000099"/>
                </a:solidFill>
                <a:latin typeface="宋体" panose="02010600030101010101" pitchFamily="2" charset="-122"/>
                <a:ea typeface="+mn-ea"/>
              </a:rPr>
              <a:t>取值</a:t>
            </a:r>
            <a:r>
              <a:rPr lang="en-US" altLang="zh-CN" sz="1200" b="1">
                <a:solidFill>
                  <a:srgbClr val="000099"/>
                </a:solidFill>
                <a:latin typeface="宋体" panose="02010600030101010101" pitchFamily="2" charset="-122"/>
                <a:ea typeface="+mn-ea"/>
              </a:rPr>
              <a:t>0-1</a:t>
            </a:r>
            <a:r>
              <a:rPr lang="zh-CN" altLang="en-US" sz="1200" b="1">
                <a:solidFill>
                  <a:srgbClr val="000099"/>
                </a:solidFill>
                <a:latin typeface="宋体" panose="02010600030101010101" pitchFamily="2" charset="-122"/>
                <a:ea typeface="+mn-ea"/>
              </a:rPr>
              <a:t>或</a:t>
            </a:r>
            <a:r>
              <a:rPr lang="en-US" altLang="zh-CN" sz="1200" b="1">
                <a:solidFill>
                  <a:srgbClr val="000099"/>
                </a:solidFill>
                <a:latin typeface="宋体" panose="02010600030101010101" pitchFamily="2" charset="-122"/>
                <a:ea typeface="+mn-ea"/>
              </a:rPr>
              <a:t>0-100 </a:t>
            </a:r>
            <a:r>
              <a:rPr lang="zh-CN" altLang="en-US" sz="1200" b="1">
                <a:solidFill>
                  <a:srgbClr val="000099"/>
                </a:solidFill>
                <a:latin typeface="宋体" panose="02010600030101010101" pitchFamily="2" charset="-122"/>
                <a:ea typeface="+mn-ea"/>
              </a:rPr>
              <a:t>。</a:t>
            </a:r>
            <a:endParaRPr lang="zh-CN" altLang="en-US" sz="1200">
              <a:solidFill>
                <a:srgbClr val="000099"/>
              </a:solidFill>
            </a:endParaRPr>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80677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85840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98549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真彩色、 伪彩色、 假彩色</a:t>
            </a:r>
          </a:p>
          <a:p>
            <a:r>
              <a:rPr lang="zh-CN" altLang="en-US" sz="1200">
                <a:latin typeface="黑体" panose="02010609060101010101" pitchFamily="49" charset="-122"/>
                <a:ea typeface="黑体" panose="02010609060101010101" pitchFamily="49" charset="-122"/>
                <a:cs typeface="Times New Roman" pitchFamily="18" charset="0"/>
              </a:rPr>
              <a:t>伪彩色映射</a:t>
            </a:r>
            <a:r>
              <a:rPr lang="zh-CN" altLang="en-US" sz="1200">
                <a:latin typeface="Times New Roman" pitchFamily="18" charset="0"/>
                <a:cs typeface="Times New Roman" pitchFamily="18" charset="0"/>
              </a:rPr>
              <a:t>根据特定的颜色查找表</a:t>
            </a:r>
            <a:r>
              <a:rPr lang="en-US" altLang="zh-CN" sz="1200">
                <a:latin typeface="Times New Roman" pitchFamily="18" charset="0"/>
                <a:cs typeface="Times New Roman" pitchFamily="18" charset="0"/>
              </a:rPr>
              <a:t>(CLUT)</a:t>
            </a:r>
            <a:r>
              <a:rPr lang="zh-CN" altLang="en-US" sz="1200">
                <a:latin typeface="Times New Roman" pitchFamily="18" charset="0"/>
                <a:cs typeface="Times New Roman" pitchFamily="18" charset="0"/>
              </a:rPr>
              <a:t>将灰度图像转换为彩色图像进行显示，从而将人眼难以区分的灰度差异转换为容易区分的色彩差异。</a:t>
            </a:r>
            <a:endParaRPr lang="en-US" altLang="zh-CN" sz="1200">
              <a:latin typeface="Times New Roman" pitchFamily="18" charset="0"/>
              <a:cs typeface="Times New Roman" pitchFamily="18" charset="0"/>
            </a:endParaRPr>
          </a:p>
          <a:p>
            <a:r>
              <a:rPr lang="zh-CN" altLang="en-US" sz="1200" b="0" i="0" kern="1200">
                <a:solidFill>
                  <a:schemeClr val="tx1"/>
                </a:solidFill>
                <a:effectLst/>
                <a:latin typeface="+mn-lt"/>
                <a:ea typeface="+mn-ea"/>
                <a:cs typeface="+mn-cs"/>
              </a:rPr>
              <a:t>假彩色是通过不同波段进行合成得到的彩色影像，不是肉眼观察得到的实际颜色。</a:t>
            </a:r>
            <a:br>
              <a:rPr lang="zh-CN" altLang="en-US"/>
            </a:br>
            <a:r>
              <a:rPr lang="zh-CN" altLang="en-US" sz="1200" b="0" i="0" kern="1200">
                <a:solidFill>
                  <a:schemeClr val="tx1"/>
                </a:solidFill>
                <a:effectLst/>
                <a:latin typeface="+mn-lt"/>
                <a:ea typeface="+mn-ea"/>
                <a:cs typeface="+mn-cs"/>
              </a:rPr>
              <a:t>伪彩色是在单波段影像或者全色影像上进行填色（比如像素赋值），得到的彩色影像。</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假彩色（</a:t>
            </a:r>
            <a:r>
              <a:rPr lang="en-US" altLang="zh-CN" sz="1200" b="0" i="0" kern="1200">
                <a:solidFill>
                  <a:schemeClr val="tx1"/>
                </a:solidFill>
                <a:effectLst/>
                <a:latin typeface="+mn-lt"/>
                <a:ea typeface="+mn-ea"/>
                <a:cs typeface="+mn-cs"/>
              </a:rPr>
              <a:t>false color</a:t>
            </a:r>
            <a:r>
              <a:rPr lang="zh-CN" altLang="en-US" sz="1200" b="0" i="0" kern="1200">
                <a:solidFill>
                  <a:schemeClr val="tx1"/>
                </a:solidFill>
                <a:effectLst/>
                <a:latin typeface="+mn-lt"/>
                <a:ea typeface="+mn-ea"/>
                <a:cs typeface="+mn-cs"/>
              </a:rPr>
              <a:t>）增强是将一幅彩色图像映射为另一幅彩色图像，从而达到增强彩色对比，使某些图像达到更加醒目的目的。</a:t>
            </a:r>
            <a:br>
              <a:rPr lang="zh-CN" altLang="en-US" sz="1200" b="0" i="0" kern="1200">
                <a:solidFill>
                  <a:schemeClr val="tx1"/>
                </a:solidFill>
                <a:effectLst/>
                <a:latin typeface="+mn-lt"/>
                <a:ea typeface="+mn-ea"/>
                <a:cs typeface="+mn-cs"/>
              </a:rPr>
            </a:br>
            <a:r>
              <a:rPr lang="zh-CN" altLang="en-US" sz="1200" b="1" i="0" kern="1200">
                <a:solidFill>
                  <a:schemeClr val="tx1"/>
                </a:solidFill>
                <a:effectLst/>
                <a:latin typeface="+mn-lt"/>
                <a:ea typeface="+mn-ea"/>
                <a:cs typeface="+mn-cs"/>
              </a:rPr>
              <a:t>伪彩色（</a:t>
            </a:r>
            <a:r>
              <a:rPr lang="en-US" altLang="zh-CN" sz="1200" b="1" i="0" kern="1200" err="1">
                <a:solidFill>
                  <a:schemeClr val="tx1"/>
                </a:solidFill>
                <a:effectLst/>
                <a:latin typeface="+mn-lt"/>
                <a:ea typeface="+mn-ea"/>
                <a:cs typeface="+mn-cs"/>
              </a:rPr>
              <a:t>pesudo</a:t>
            </a:r>
            <a:r>
              <a:rPr lang="en-US" altLang="zh-CN" sz="1200" b="1" i="0" kern="1200">
                <a:solidFill>
                  <a:schemeClr val="tx1"/>
                </a:solidFill>
                <a:effectLst/>
                <a:latin typeface="+mn-lt"/>
                <a:ea typeface="+mn-ea"/>
                <a:cs typeface="+mn-cs"/>
              </a:rPr>
              <a:t> color</a:t>
            </a:r>
            <a:r>
              <a:rPr lang="zh-CN" altLang="en-US" sz="1200" b="1" i="0" kern="1200">
                <a:solidFill>
                  <a:schemeClr val="tx1"/>
                </a:solidFill>
                <a:effectLst/>
                <a:latin typeface="+mn-lt"/>
                <a:ea typeface="+mn-ea"/>
                <a:cs typeface="+mn-cs"/>
              </a:rPr>
              <a:t>）增强</a:t>
            </a:r>
            <a:r>
              <a:rPr lang="zh-CN" altLang="en-US" sz="1200" b="0" i="0" kern="1200">
                <a:solidFill>
                  <a:schemeClr val="tx1"/>
                </a:solidFill>
                <a:effectLst/>
                <a:latin typeface="+mn-lt"/>
                <a:ea typeface="+mn-ea"/>
                <a:cs typeface="+mn-cs"/>
              </a:rPr>
              <a:t>则是把一幅黑白域图像的不同灰度级映射为一幅彩色图像的技术手段称做伪彩色增强。</a:t>
            </a:r>
          </a:p>
          <a:p>
            <a:endParaRPr lang="zh-CN" altLang="en-US"/>
          </a:p>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6891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www.comp.dit.ie/bmacnamee" TargetMode="External"/><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918539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a:t>Click to edit Master title style</a:t>
            </a:r>
            <a:endParaRPr lang="zh-CN" altLang="en-US"/>
          </a:p>
        </p:txBody>
      </p:sp>
    </p:spTree>
    <p:extLst>
      <p:ext uri="{BB962C8B-B14F-4D97-AF65-F5344CB8AC3E}">
        <p14:creationId xmlns:p14="http://schemas.microsoft.com/office/powerpoint/2010/main" val="3115313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372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dirty="0">
                <a:solidFill>
                  <a:srgbClr val="FFFFFF"/>
                </a:solidFill>
                <a:ea typeface="宋体" panose="02010600030101010101" pitchFamily="2" charset="-122"/>
              </a:rPr>
              <a:t>Course Website:</a:t>
            </a:r>
            <a:r>
              <a:rPr lang="en-US" altLang="zh-CN"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hlinkClick r:id="rId2"/>
              </a:rPr>
              <a:t>http://www.comp.dit.ie/bmacnamee</a:t>
            </a:r>
            <a:endParaRPr lang="en-US" altLang="zh-CN" dirty="0">
              <a:solidFill>
                <a:srgbClr val="000000"/>
              </a:solidFill>
              <a:ea typeface="宋体" panose="02010600030101010101" pitchFamily="2" charset="-122"/>
            </a:endParaRPr>
          </a:p>
        </p:txBody>
      </p:sp>
    </p:spTree>
    <p:extLst>
      <p:ext uri="{BB962C8B-B14F-4D97-AF65-F5344CB8AC3E}">
        <p14:creationId xmlns:p14="http://schemas.microsoft.com/office/powerpoint/2010/main" val="324099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b="0" i="0" baseline="0">
                <a:ea typeface="黑体" pitchFamily="2"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a:latin typeface="Centaur" panose="02030504050205020304" pitchFamily="18" charset="0"/>
              </a:defRPr>
            </a:lvl1pPr>
            <a:lvl2pPr>
              <a:lnSpc>
                <a:spcPct val="120000"/>
              </a:lnSpc>
              <a:defRPr sz="2400">
                <a:latin typeface="Centaur" panose="02030504050205020304" pitchFamily="18" charset="0"/>
              </a:defRPr>
            </a:lvl2pPr>
            <a:lvl3pPr>
              <a:lnSpc>
                <a:spcPct val="120000"/>
              </a:lnSpc>
              <a:defRPr sz="2200">
                <a:latin typeface="Centaur" panose="02030504050205020304" pitchFamily="18" charset="0"/>
              </a:defRPr>
            </a:lvl3pPr>
            <a:lvl4pPr>
              <a:lnSpc>
                <a:spcPct val="120000"/>
              </a:lnSpc>
              <a:defRPr>
                <a:latin typeface="Centaur" panose="02030504050205020304" pitchFamily="18" charset="0"/>
              </a:defRPr>
            </a:lvl4pPr>
            <a:lvl5pPr>
              <a:lnSpc>
                <a:spcPct val="120000"/>
              </a:lnSpc>
              <a:defRPr>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223435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837540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34550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Title 1"/>
          <p:cNvSpPr>
            <a:spLocks noGrp="1"/>
          </p:cNvSpPr>
          <p:nvPr>
            <p:ph type="title"/>
          </p:nvPr>
        </p:nvSpPr>
        <p:spPr>
          <a:xfrm>
            <a:off x="638175" y="0"/>
            <a:ext cx="8505825" cy="1231900"/>
          </a:xfrm>
          <a:solidFill>
            <a:srgbClr val="2B7F91"/>
          </a:solidFill>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395794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035164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264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41204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850997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159085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967641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196328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2024/4/24</a:t>
            </a:fld>
            <a:endParaRPr lang="zh-CN" altLang="en-US" dirty="0">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dirty="0">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dirty="0">
              <a:solidFill>
                <a:srgbClr val="8CADAE">
                  <a:shade val="75000"/>
                </a:srgbClr>
              </a:solidFill>
            </a:endParaRPr>
          </a:p>
        </p:txBody>
      </p:sp>
    </p:spTree>
    <p:extLst>
      <p:ext uri="{BB962C8B-B14F-4D97-AF65-F5344CB8AC3E}">
        <p14:creationId xmlns:p14="http://schemas.microsoft.com/office/powerpoint/2010/main" val="229275943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8187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rPr>
              <a:t>Course Website:</a:t>
            </a:r>
            <a:r>
              <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hlinkClick r:id="rId2"/>
              </a:rPr>
              <a:t>http://www.comp.dit.ie/bmacnamee</a:t>
            </a:r>
            <a:endParaRPr kumimoji="0" lang="en-US"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1548899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b="0" i="0" baseline="0">
                <a:ea typeface="黑体" pitchFamily="2"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a:latin typeface="Centaur" panose="02030504050205020304" pitchFamily="18" charset="0"/>
              </a:defRPr>
            </a:lvl1pPr>
            <a:lvl2pPr>
              <a:lnSpc>
                <a:spcPct val="120000"/>
              </a:lnSpc>
              <a:defRPr sz="2400">
                <a:latin typeface="Centaur" panose="02030504050205020304" pitchFamily="18" charset="0"/>
              </a:defRPr>
            </a:lvl2pPr>
            <a:lvl3pPr>
              <a:lnSpc>
                <a:spcPct val="120000"/>
              </a:lnSpc>
              <a:defRPr sz="2200">
                <a:latin typeface="Centaur" panose="02030504050205020304" pitchFamily="18" charset="0"/>
              </a:defRPr>
            </a:lvl3pPr>
            <a:lvl4pPr>
              <a:lnSpc>
                <a:spcPct val="120000"/>
              </a:lnSpc>
              <a:defRPr>
                <a:latin typeface="Centaur" panose="02030504050205020304" pitchFamily="18" charset="0"/>
              </a:defRPr>
            </a:lvl4pPr>
            <a:lvl5pPr>
              <a:lnSpc>
                <a:spcPct val="120000"/>
              </a:lnSpc>
              <a:defRPr>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726780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05760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75614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596670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17262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605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1850983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20999331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6142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561079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1E6F348-9915-4017-A0AF-D71F2F0A1724}" type="slidenum">
              <a:rPr kumimoji="0" lang="he-IL" altLang="zh-CN" sz="1800" b="0" i="0" u="none" strike="noStrike" kern="1200" cap="none" spc="0" normalizeH="0" baseline="0" noProof="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93844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8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2024/4/24</a:t>
            </a:fld>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8CADAE">
                    <a:shade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dirty="0">
              <a:ln>
                <a:noFill/>
              </a:ln>
              <a:solidFill>
                <a:srgbClr val="8CADAE">
                  <a:shade val="75000"/>
                </a:srgbClr>
              </a:solidFill>
              <a:effectLst/>
              <a:uLnTx/>
              <a:uFillTx/>
              <a:latin typeface="Arial"/>
              <a:ea typeface="+mn-ea"/>
              <a:cs typeface="+mn-cs"/>
            </a:endParaRPr>
          </a:p>
        </p:txBody>
      </p:sp>
    </p:spTree>
    <p:extLst>
      <p:ext uri="{BB962C8B-B14F-4D97-AF65-F5344CB8AC3E}">
        <p14:creationId xmlns:p14="http://schemas.microsoft.com/office/powerpoint/2010/main" val="67892701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48EECE3-0FF8-4872-BCF6-0E17DA0B8783}" type="slidenum">
              <a:rPr kumimoji="0" lang="en-US" altLang="zh-CN" sz="1800" b="0" i="0" u="none" strike="noStrike" kern="1200" cap="none" spc="0" normalizeH="0" baseline="0" noProof="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6667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sz="4000" baseline="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600" b="1" baseline="0">
                <a:latin typeface="Centaur" panose="02030504050205020304" pitchFamily="18" charset="0"/>
              </a:defRPr>
            </a:lvl1pPr>
            <a:lvl2pPr>
              <a:lnSpc>
                <a:spcPct val="120000"/>
              </a:lnSpc>
              <a:defRPr sz="2400" b="1" baseline="0">
                <a:latin typeface="Centaur" panose="02030504050205020304" pitchFamily="18" charset="0"/>
              </a:defRPr>
            </a:lvl2pPr>
            <a:lvl3pPr>
              <a:lnSpc>
                <a:spcPct val="120000"/>
              </a:lnSpc>
              <a:defRPr sz="2200" b="1" baseline="0">
                <a:latin typeface="Centaur" panose="02030504050205020304" pitchFamily="18" charset="0"/>
              </a:defRPr>
            </a:lvl3pPr>
            <a:lvl4pPr>
              <a:lnSpc>
                <a:spcPct val="120000"/>
              </a:lnSpc>
              <a:defRPr b="1" baseline="0">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821627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2901718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9472931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82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Tree>
    <p:extLst>
      <p:ext uri="{BB962C8B-B14F-4D97-AF65-F5344CB8AC3E}">
        <p14:creationId xmlns:p14="http://schemas.microsoft.com/office/powerpoint/2010/main" val="7916736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title="Feather Background"/>
          <p:cNvGrpSpPr/>
          <p:nvPr/>
        </p:nvGrpSpPr>
        <p:grpSpPr>
          <a:xfrm>
            <a:off x="-6284" y="0"/>
            <a:ext cx="9152521"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title="Text Container Shape"/>
          <p:cNvGrpSpPr/>
          <p:nvPr/>
        </p:nvGrpSpPr>
        <p:grpSpPr>
          <a:xfrm>
            <a:off x="5486400" y="466725"/>
            <a:ext cx="3662363"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6729989" y="6442525"/>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3024158" y="6442525"/>
            <a:ext cx="3086100" cy="365125"/>
          </a:xfr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a:off x="349824" y="6442525"/>
            <a:ext cx="2066534" cy="365125"/>
          </a:xfrm>
        </p:spPr>
        <p:txBody>
          <a:bodyPr anchor="ctr"/>
          <a:lstStyle>
            <a:lvl1pPr algn="l">
              <a:defRPr sz="9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
        <p:nvSpPr>
          <p:cNvPr id="68"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5940564" y="1023868"/>
            <a:ext cx="2845259" cy="3349641"/>
          </a:xfrm>
        </p:spPr>
        <p:txBody>
          <a:bodyPr anchor="t">
            <a:normAutofit/>
          </a:bodyPr>
          <a:lstStyle>
            <a:lvl1pPr algn="l">
              <a:lnSpc>
                <a:spcPct val="105000"/>
              </a:lnSpc>
              <a:defRPr sz="3300" baseline="0">
                <a:solidFill>
                  <a:schemeClr val="bg2"/>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5940564" y="4945377"/>
            <a:ext cx="2845259" cy="1037760"/>
          </a:xfrm>
        </p:spPr>
        <p:txBody>
          <a:bodyPr anchor="t">
            <a:normAutofit/>
          </a:bodyPr>
          <a:lstStyle>
            <a:lvl1pPr marL="0" indent="0" algn="l">
              <a:lnSpc>
                <a:spcPct val="130000"/>
              </a:lnSpc>
              <a:buNone/>
              <a:defRPr sz="17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19"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237112930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9575630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1" y="1"/>
            <a:ext cx="9149366"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1838325" y="1262063"/>
            <a:ext cx="5486400"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6738557" y="6296731"/>
            <a:ext cx="2057400" cy="365125"/>
          </a:xfrm>
        </p:spPr>
        <p:txBody>
          <a:bodyPr/>
          <a:lstStyle>
            <a:lvl1pPr>
              <a:defRPr>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FEFCF7"/>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FEFCF7"/>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3030683" y="6296731"/>
            <a:ext cx="3086100" cy="365125"/>
          </a:xfrm>
        </p:spPr>
        <p:txBody>
          <a:bodyPr/>
          <a:lstStyle>
            <a:lvl1pPr algn="ctr">
              <a:defRPr>
                <a:solidFill>
                  <a:schemeClr val="bg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FEFCF7"/>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a:off x="348057" y="6296731"/>
            <a:ext cx="2086157" cy="365125"/>
          </a:xfrm>
        </p:spPr>
        <p:txBody>
          <a:bodyPr anchor="ctr"/>
          <a:lstStyle>
            <a:lvl1pPr algn="l">
              <a:defRPr sz="900">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
        <p:nvSpPr>
          <p:cNvPr id="2" name="Title 1"/>
          <p:cNvSpPr>
            <a:spLocks noGrp="1"/>
          </p:cNvSpPr>
          <p:nvPr>
            <p:ph type="title"/>
          </p:nvPr>
        </p:nvSpPr>
        <p:spPr>
          <a:xfrm>
            <a:off x="2371726" y="1830580"/>
            <a:ext cx="4394793" cy="1841715"/>
          </a:xfrm>
        </p:spPr>
        <p:txBody>
          <a:bodyPr anchor="t">
            <a:normAutofit/>
          </a:bodyPr>
          <a:lstStyle>
            <a:lvl1pPr algn="ctr">
              <a:lnSpc>
                <a:spcPct val="105000"/>
              </a:lnSpc>
              <a:defRPr sz="3300" baseline="0">
                <a:solidFill>
                  <a:schemeClr val="tx2">
                    <a:lumMod val="75000"/>
                    <a:lumOff val="2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860938" y="4176132"/>
            <a:ext cx="3424856" cy="1038807"/>
          </a:xfrm>
        </p:spPr>
        <p:txBody>
          <a:bodyPr>
            <a:normAutofit/>
          </a:bodyPr>
          <a:lstStyle>
            <a:lvl1pPr marL="0" indent="0" algn="ctr">
              <a:lnSpc>
                <a:spcPct val="130000"/>
              </a:lnSpc>
              <a:spcBef>
                <a:spcPts val="0"/>
              </a:spcBef>
              <a:buNone/>
              <a:defRPr sz="18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a:t>Edit Master text styles</a:t>
            </a:r>
          </a:p>
        </p:txBody>
      </p:sp>
    </p:spTree>
    <p:extLst>
      <p:ext uri="{BB962C8B-B14F-4D97-AF65-F5344CB8AC3E}">
        <p14:creationId xmlns:p14="http://schemas.microsoft.com/office/powerpoint/2010/main" val="4191415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2212609" y="2438400"/>
            <a:ext cx="3127248" cy="365760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650955" y="2438400"/>
            <a:ext cx="3127248" cy="365760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6512136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4338" y="566928"/>
            <a:ext cx="6673866" cy="1563624"/>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2200276"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4" name="Content Placeholder 3"/>
          <p:cNvSpPr>
            <a:spLocks noGrp="1"/>
          </p:cNvSpPr>
          <p:nvPr>
            <p:ph sz="half" idx="2"/>
          </p:nvPr>
        </p:nvSpPr>
        <p:spPr>
          <a:xfrm>
            <a:off x="2200276" y="3316640"/>
            <a:ext cx="3136392" cy="277936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641811"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6" name="Content Placeholder 5"/>
          <p:cNvSpPr>
            <a:spLocks noGrp="1"/>
          </p:cNvSpPr>
          <p:nvPr>
            <p:ph sz="quarter" idx="4"/>
          </p:nvPr>
        </p:nvSpPr>
        <p:spPr>
          <a:xfrm>
            <a:off x="5641811" y="3316640"/>
            <a:ext cx="3136392" cy="277936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234402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3618928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242422" y="723329"/>
            <a:ext cx="3173440"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82167191"/>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07"/>
            <a:ext cx="2420786" cy="1687924"/>
          </a:xfrm>
        </p:spPr>
        <p:txBody>
          <a:bodyPr anchor="b">
            <a:normAutofit/>
          </a:bodyPr>
          <a:lstStyle>
            <a:lvl1pPr>
              <a:lnSpc>
                <a:spcPct val="104000"/>
              </a:lnSpc>
              <a:defRPr sz="2800"/>
            </a:lvl1pPr>
          </a:lstStyle>
          <a:p>
            <a:r>
              <a:rPr lang="en-US" altLang="zh-CN"/>
              <a:t>Click to edit Master title style</a:t>
            </a:r>
            <a:endParaRPr lang="en-US" dirty="0"/>
          </a:p>
        </p:txBody>
      </p:sp>
      <p:sp>
        <p:nvSpPr>
          <p:cNvPr id="3" name="Content Placeholder 2"/>
          <p:cNvSpPr>
            <a:spLocks noGrp="1"/>
          </p:cNvSpPr>
          <p:nvPr>
            <p:ph idx="1"/>
          </p:nvPr>
        </p:nvSpPr>
        <p:spPr>
          <a:xfrm>
            <a:off x="365798" y="441414"/>
            <a:ext cx="5697780" cy="5654586"/>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355080" y="3223804"/>
            <a:ext cx="2420786" cy="2872197"/>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p:cNvSpPr>
            <a:spLocks noGrp="1"/>
          </p:cNvSpPr>
          <p:nvPr>
            <p:ph type="dt" sz="half" idx="10"/>
          </p:nvPr>
        </p:nvSpPr>
        <p:spPr>
          <a:xfrm>
            <a:off x="6357417" y="6286501"/>
            <a:ext cx="2420786"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a:xfrm>
            <a:off x="365798" y="6286501"/>
            <a:ext cx="569778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a:xfrm>
            <a:off x="6355080" y="373605"/>
            <a:ext cx="2420786" cy="816481"/>
          </a:xfrm>
        </p:spPr>
        <p:txBody>
          <a:bodyPr anchor="t"/>
          <a:lstStyle>
            <a:lvl1pPr algn="l">
              <a:defRPr sz="38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2347367051"/>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10"/>
            <a:ext cx="2423160" cy="1687924"/>
          </a:xfrm>
        </p:spPr>
        <p:txBody>
          <a:bodyPr anchor="b">
            <a:noAutofit/>
          </a:bodyPr>
          <a:lstStyle>
            <a:lvl1pPr>
              <a:lnSpc>
                <a:spcPct val="104000"/>
              </a:lnSpc>
              <a:defRPr sz="28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 y="1"/>
            <a:ext cx="6076988"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a:t>Click icon to add picture</a:t>
            </a:r>
            <a:endParaRPr lang="en-US" dirty="0"/>
          </a:p>
        </p:txBody>
      </p:sp>
      <p:sp>
        <p:nvSpPr>
          <p:cNvPr id="4" name="Text Placeholder 3"/>
          <p:cNvSpPr>
            <a:spLocks noGrp="1"/>
          </p:cNvSpPr>
          <p:nvPr>
            <p:ph type="body" sz="half" idx="2"/>
          </p:nvPr>
        </p:nvSpPr>
        <p:spPr>
          <a:xfrm>
            <a:off x="6355080" y="3223806"/>
            <a:ext cx="2423160" cy="2872194"/>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p:cNvSpPr>
            <a:spLocks noGrp="1"/>
          </p:cNvSpPr>
          <p:nvPr>
            <p:ph type="dt" sz="half" idx="10"/>
          </p:nvPr>
        </p:nvSpPr>
        <p:spPr>
          <a:xfrm>
            <a:off x="6350194" y="6296616"/>
            <a:ext cx="242801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a:xfrm>
            <a:off x="365798" y="6296616"/>
            <a:ext cx="571119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a:xfrm>
            <a:off x="6355080" y="373607"/>
            <a:ext cx="2423160" cy="816482"/>
          </a:xfrm>
        </p:spPr>
        <p:txBody>
          <a:bodyPr anchor="t"/>
          <a:lstStyle>
            <a:lvl1pPr algn="l">
              <a:defRPr sz="38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5118806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1514350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title="Feathers"/>
          <p:cNvGrpSpPr/>
          <p:nvPr/>
        </p:nvGrpSpPr>
        <p:grpSpPr>
          <a:xfrm>
            <a:off x="242422" y="723329"/>
            <a:ext cx="3173440"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573835" y="507037"/>
            <a:ext cx="1563624" cy="5339932"/>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200275" y="524373"/>
            <a:ext cx="4087379" cy="5322596"/>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2200275" y="6296616"/>
            <a:ext cx="446968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cxnSp>
        <p:nvCxnSpPr>
          <p:cNvPr id="12" name="Straight Connector 11" title="Rule Line"/>
          <p:cNvCxnSpPr/>
          <p:nvPr/>
        </p:nvCxnSpPr>
        <p:spPr>
          <a:xfrm>
            <a:off x="6476240"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95007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212421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4387117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52730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517821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74964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13204231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2509576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9955930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9997615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6406807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30893233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5395616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lvl1pPr>
              <a:defRPr sz="4000" baseline="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sz="2400" b="1" baseline="0">
                <a:latin typeface="Centaur" panose="02030504050205020304" pitchFamily="18" charset="0"/>
              </a:defRPr>
            </a:lvl1pPr>
            <a:lvl2pPr>
              <a:lnSpc>
                <a:spcPct val="120000"/>
              </a:lnSpc>
              <a:spcBef>
                <a:spcPts val="600"/>
              </a:spcBef>
              <a:defRPr sz="2400" b="1" baseline="0">
                <a:latin typeface="Centaur" panose="02030504050205020304" pitchFamily="18" charset="0"/>
              </a:defRPr>
            </a:lvl2pPr>
            <a:lvl3pPr>
              <a:lnSpc>
                <a:spcPct val="120000"/>
              </a:lnSpc>
              <a:spcBef>
                <a:spcPts val="600"/>
              </a:spcBef>
              <a:defRPr sz="2000" b="1" baseline="0">
                <a:latin typeface="Centaur" panose="02030504050205020304" pitchFamily="18" charset="0"/>
              </a:defRPr>
            </a:lvl3pPr>
            <a:lvl4pPr>
              <a:lnSpc>
                <a:spcPct val="120000"/>
              </a:lnSpc>
              <a:spcBef>
                <a:spcPts val="600"/>
              </a:spcBef>
              <a:defRPr sz="1800" b="1" baseline="0">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21643070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b="1">
                <a:latin typeface="Centaur" panose="02030504050205020304" pitchFamily="18" charset="0"/>
              </a:defRPr>
            </a:lvl1pPr>
            <a:lvl2pPr>
              <a:lnSpc>
                <a:spcPct val="120000"/>
              </a:lnSpc>
              <a:defRPr b="1">
                <a:latin typeface="Centaur" panose="02030504050205020304" pitchFamily="18" charset="0"/>
              </a:defRPr>
            </a:lvl2pPr>
            <a:lvl3pPr>
              <a:lnSpc>
                <a:spcPct val="120000"/>
              </a:lnSpc>
              <a:defRPr b="1">
                <a:latin typeface="Centaur" panose="02030504050205020304" pitchFamily="18" charset="0"/>
              </a:defRPr>
            </a:lvl3pPr>
            <a:lvl4pPr>
              <a:lnSpc>
                <a:spcPct val="120000"/>
              </a:lnSpc>
              <a:defRPr b="1">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15368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76200"/>
            <a:ext cx="7793037"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304800" y="1524000"/>
            <a:ext cx="4248150" cy="460851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705350" y="1524000"/>
            <a:ext cx="4249738" cy="460851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914400" y="6324600"/>
            <a:ext cx="1905000" cy="457200"/>
          </a:xfrm>
        </p:spPr>
        <p:txBody>
          <a:bodyPr/>
          <a:lstStyle>
            <a:lvl1pPr>
              <a:defRPr/>
            </a:lvl1pPr>
          </a:lstStyle>
          <a:p>
            <a:endParaRPr lang="en-US" altLang="zh-TW"/>
          </a:p>
        </p:txBody>
      </p:sp>
      <p:sp>
        <p:nvSpPr>
          <p:cNvPr id="6" name="Footer Placeholder 5"/>
          <p:cNvSpPr>
            <a:spLocks noGrp="1"/>
          </p:cNvSpPr>
          <p:nvPr>
            <p:ph type="ftr" sz="quarter" idx="11"/>
          </p:nvPr>
        </p:nvSpPr>
        <p:spPr>
          <a:xfrm>
            <a:off x="3352800" y="6324600"/>
            <a:ext cx="2895600" cy="457200"/>
          </a:xfrm>
        </p:spPr>
        <p:txBody>
          <a:bodyPr/>
          <a:lstStyle>
            <a:lvl1pPr>
              <a:defRPr/>
            </a:lvl1pPr>
          </a:lstStyle>
          <a:p>
            <a:endParaRPr lang="en-US" altLang="zh-TW"/>
          </a:p>
        </p:txBody>
      </p:sp>
      <p:sp>
        <p:nvSpPr>
          <p:cNvPr id="7" name="Slide Number Placeholder 6"/>
          <p:cNvSpPr>
            <a:spLocks noGrp="1"/>
          </p:cNvSpPr>
          <p:nvPr>
            <p:ph type="sldNum" sz="quarter" idx="12"/>
          </p:nvPr>
        </p:nvSpPr>
        <p:spPr>
          <a:xfrm>
            <a:off x="6781800" y="6324600"/>
            <a:ext cx="1905000" cy="457200"/>
          </a:xfrm>
        </p:spPr>
        <p:txBody>
          <a:bodyPr/>
          <a:lstStyle>
            <a:lvl1pPr>
              <a:defRPr/>
            </a:lvl1pPr>
          </a:lstStyle>
          <a:p>
            <a:fld id="{FAA9F08F-6B02-46D1-A931-B6E3B9E67A82}" type="slidenum">
              <a:rPr lang="en-US" altLang="zh-TW"/>
              <a:t>‹#›</a:t>
            </a:fld>
            <a:endParaRPr lang="en-US" altLang="zh-TW"/>
          </a:p>
        </p:txBody>
      </p:sp>
    </p:spTree>
    <p:extLst>
      <p:ext uri="{BB962C8B-B14F-4D97-AF65-F5344CB8AC3E}">
        <p14:creationId xmlns:p14="http://schemas.microsoft.com/office/powerpoint/2010/main" val="39046406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lvl1pPr>
          </a:lstStyle>
          <a:p>
            <a:pPr>
              <a:defRPr/>
            </a:pPr>
            <a:fld id="{05002939-1786-4543-9929-EA4FEF12337C}" type="datetime1">
              <a:rPr lang="en-US"/>
              <a:t>4/24/24</a:t>
            </a:fld>
            <a:endParaRPr lang="en-US"/>
          </a:p>
        </p:txBody>
      </p:sp>
      <p:sp>
        <p:nvSpPr>
          <p:cNvPr id="3" name="Rectangle 66"/>
          <p:cNvSpPr>
            <a:spLocks noGrp="1" noChangeArrowheads="1"/>
          </p:cNvSpPr>
          <p:nvPr>
            <p:ph type="ftr" sz="quarter" idx="11"/>
          </p:nvPr>
        </p:nvSpPr>
        <p:spPr/>
        <p:txBody>
          <a:bodyPr/>
          <a:lstStyle>
            <a:lvl1pPr>
              <a:defRPr/>
            </a:lvl1pPr>
          </a:lstStyle>
          <a:p>
            <a:pPr>
              <a:defRPr/>
            </a:pPr>
            <a:r>
              <a:rPr lang="en-US"/>
              <a:t>H.R. Pourreza</a:t>
            </a:r>
          </a:p>
        </p:txBody>
      </p:sp>
      <p:sp>
        <p:nvSpPr>
          <p:cNvPr id="4" name="Rectangle 67"/>
          <p:cNvSpPr>
            <a:spLocks noGrp="1" noChangeArrowheads="1"/>
          </p:cNvSpPr>
          <p:nvPr>
            <p:ph type="sldNum" sz="quarter" idx="12"/>
          </p:nvPr>
        </p:nvSpPr>
        <p:spPr/>
        <p:txBody>
          <a:bodyPr/>
          <a:lstStyle>
            <a:lvl1pPr>
              <a:defRPr/>
            </a:lvl1pPr>
          </a:lstStyle>
          <a:p>
            <a:fld id="{97DFF1C0-CDA6-46D9-916C-1590BCD391DC}" type="slidenum">
              <a:rPr lang="ar-SA" altLang="zh-CN"/>
              <a:t>‹#›</a:t>
            </a:fld>
            <a:endParaRPr lang="en-US" altLang="zh-CN">
              <a:ea typeface="宋体" panose="02010600030101010101" pitchFamily="2" charset="-122"/>
            </a:endParaRPr>
          </a:p>
        </p:txBody>
      </p:sp>
    </p:spTree>
    <p:extLst>
      <p:ext uri="{BB962C8B-B14F-4D97-AF65-F5344CB8AC3E}">
        <p14:creationId xmlns:p14="http://schemas.microsoft.com/office/powerpoint/2010/main" val="2356961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a:noFill/>
          <a:ln w="952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a:solidFill>
                  <a:schemeClr val="tx1"/>
                </a:solidFill>
              </a:defRPr>
            </a:lvl1pPr>
          </a:lstStyle>
          <a:p>
            <a:pPr lvl="0"/>
            <a:r>
              <a:rPr lang="en-US" altLang="zh-CN" noProof="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algn="r">
              <a:defRPr/>
            </a:lvl1pPr>
          </a:lstStyle>
          <a:p>
            <a:pPr lvl="0"/>
            <a:r>
              <a:rPr lang="en-US" altLang="zh-CN" noProof="0"/>
              <a:t>Click to edit Master subtitle style</a:t>
            </a:r>
          </a:p>
        </p:txBody>
      </p:sp>
      <p:sp>
        <p:nvSpPr>
          <p:cNvPr id="5124" name="Text Box 4"/>
          <p:cNvSpPr txBox="1">
            <a:spLocks noChangeArrowheads="1"/>
          </p:cNvSpPr>
          <p:nvPr/>
        </p:nvSpPr>
        <p:spPr bwMode="auto">
          <a:xfrm>
            <a:off x="0" y="6465888"/>
            <a:ext cx="9144000" cy="392112"/>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en-US" altLang="zh-CN" dirty="0">
                <a:solidFill>
                  <a:srgbClr val="FFFFFF"/>
                </a:solidFill>
                <a:ea typeface="宋体" panose="02010600030101010101" pitchFamily="2" charset="-122"/>
              </a:rPr>
              <a:t>Course Website:</a:t>
            </a:r>
            <a:r>
              <a:rPr lang="en-US" altLang="zh-CN"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hlinkClick r:id="rId2"/>
              </a:rPr>
              <a:t>http://www.comp.dit.ie/bmacnamee</a:t>
            </a:r>
            <a:endParaRPr lang="en-US" altLang="zh-CN" dirty="0">
              <a:solidFill>
                <a:srgbClr val="000000"/>
              </a:solidFill>
              <a:ea typeface="宋体" panose="02010600030101010101" pitchFamily="2" charset="-122"/>
            </a:endParaRPr>
          </a:p>
        </p:txBody>
      </p:sp>
    </p:spTree>
    <p:extLst>
      <p:ext uri="{BB962C8B-B14F-4D97-AF65-F5344CB8AC3E}">
        <p14:creationId xmlns:p14="http://schemas.microsoft.com/office/powerpoint/2010/main" val="140631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b="1">
                <a:latin typeface="Centaur" panose="02030504050205020304" pitchFamily="18" charset="0"/>
              </a:defRPr>
            </a:lvl1pPr>
            <a:lvl2pPr>
              <a:lnSpc>
                <a:spcPct val="120000"/>
              </a:lnSpc>
              <a:spcBef>
                <a:spcPts val="600"/>
              </a:spcBef>
              <a:defRPr b="1">
                <a:latin typeface="Centaur" panose="02030504050205020304" pitchFamily="18" charset="0"/>
              </a:defRPr>
            </a:lvl2pPr>
            <a:lvl3pPr>
              <a:lnSpc>
                <a:spcPct val="120000"/>
              </a:lnSpc>
              <a:spcBef>
                <a:spcPts val="600"/>
              </a:spcBef>
              <a:defRPr b="1">
                <a:latin typeface="Centaur" panose="02030504050205020304" pitchFamily="18" charset="0"/>
              </a:defRPr>
            </a:lvl3pPr>
            <a:lvl4pPr>
              <a:lnSpc>
                <a:spcPct val="120000"/>
              </a:lnSpc>
              <a:spcBef>
                <a:spcPts val="600"/>
              </a:spcBef>
              <a:defRPr b="1">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140847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图像复原">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2B7F91"/>
          </a:solidFill>
        </p:spPr>
        <p:txBody>
          <a:bodyPr/>
          <a:lstStyle>
            <a:lvl1pPr>
              <a:defRPr sz="4000" baseline="0"/>
            </a:lvl1pPr>
          </a:lstStyle>
          <a:p>
            <a:r>
              <a:rPr lang="zh-CN" altLang="en-US" dirty="0">
                <a:latin typeface="黑体" pitchFamily="2" charset="-122"/>
                <a:ea typeface="黑体" pitchFamily="2" charset="-122"/>
              </a:rPr>
              <a:t>图像复原</a:t>
            </a:r>
            <a:endParaRPr lang="zh-CN" altLang="en-US" dirty="0"/>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sz="2400" baseline="0">
                <a:latin typeface="Garamond" panose="02020404030301010803" pitchFamily="18" charset="0"/>
              </a:defRPr>
            </a:lvl1pPr>
            <a:lvl2pPr>
              <a:lnSpc>
                <a:spcPct val="120000"/>
              </a:lnSpc>
              <a:spcBef>
                <a:spcPts val="600"/>
              </a:spcBef>
              <a:defRPr sz="2400" baseline="0">
                <a:latin typeface="Garamond" panose="02020404030301010803" pitchFamily="18" charset="0"/>
              </a:defRPr>
            </a:lvl2pPr>
            <a:lvl3pPr>
              <a:lnSpc>
                <a:spcPct val="120000"/>
              </a:lnSpc>
              <a:spcBef>
                <a:spcPts val="600"/>
              </a:spcBef>
              <a:defRPr sz="2000" baseline="0">
                <a:latin typeface="Garamond" panose="02020404030301010803" pitchFamily="18" charset="0"/>
              </a:defRPr>
            </a:lvl3pPr>
            <a:lvl4pPr>
              <a:lnSpc>
                <a:spcPct val="120000"/>
              </a:lnSpc>
              <a:spcBef>
                <a:spcPts val="600"/>
              </a:spcBef>
              <a:defRPr sz="1800" baseline="0">
                <a:latin typeface="Garamond" panose="02020404030301010803" pitchFamily="18" charset="0"/>
              </a:defRPr>
            </a:lvl4pPr>
            <a:lvl5pPr>
              <a:lnSpc>
                <a:spcPct val="120000"/>
              </a:lnSpc>
              <a:spcBef>
                <a:spcPts val="600"/>
              </a:spcBef>
              <a:defRPr>
                <a:latin typeface="Garamond" panose="020204040303010108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2396709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336151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Title 1"/>
          <p:cNvSpPr>
            <a:spLocks noGrp="1"/>
          </p:cNvSpPr>
          <p:nvPr>
            <p:ph type="title"/>
          </p:nvPr>
        </p:nvSpPr>
        <p:spPr>
          <a:xfrm>
            <a:off x="638175" y="0"/>
            <a:ext cx="8505825" cy="1231900"/>
          </a:xfrm>
          <a:solidFill>
            <a:srgbClr val="2B7F91"/>
          </a:solidFill>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8395228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5794530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7127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3213519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28388952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123896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42254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29789867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2024/4/24</a:t>
            </a:fld>
            <a:endParaRPr lang="zh-CN" altLang="en-US" dirty="0">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dirty="0">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dirty="0">
              <a:solidFill>
                <a:srgbClr val="8CADAE">
                  <a:shade val="75000"/>
                </a:srgbClr>
              </a:solidFill>
            </a:endParaRPr>
          </a:p>
        </p:txBody>
      </p:sp>
    </p:spTree>
    <p:extLst>
      <p:ext uri="{BB962C8B-B14F-4D97-AF65-F5344CB8AC3E}">
        <p14:creationId xmlns:p14="http://schemas.microsoft.com/office/powerpoint/2010/main" val="381493784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44211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F7C76DDD-8E36-4E9E-8FBC-9380EF5CA4F9}" type="datetimeFigureOut">
              <a:rPr lang="zh-CN" altLang="en-US" smtClean="0"/>
              <a:t>2024/4/24</a:t>
            </a:fld>
            <a:endParaRPr lang="zh-CN" altLang="en-US" dirty="0"/>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770E2F6D-F271-49B9-B5AB-1A6F0D549A54}" type="slidenum">
              <a:rPr lang="zh-CN" altLang="en-US" smtClean="0"/>
              <a:t>‹#›</a:t>
            </a:fld>
            <a:endParaRPr lang="zh-CN" altLang="en-US" dirty="0"/>
          </a:p>
        </p:txBody>
      </p:sp>
    </p:spTree>
    <p:extLst>
      <p:ext uri="{BB962C8B-B14F-4D97-AF65-F5344CB8AC3E}">
        <p14:creationId xmlns:p14="http://schemas.microsoft.com/office/powerpoint/2010/main" val="799926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2B7F91"/>
          </a:solidFill>
        </p:spPr>
        <p:txBody>
          <a:bodyPr/>
          <a:lstStyle>
            <a:lvl1pPr>
              <a:defRPr sz="4000" baseline="0">
                <a:latin typeface="Times New Roman" pitchFamily="18" charset="0"/>
                <a:ea typeface="黑体" pitchFamily="2" charset="-122"/>
              </a:defRPr>
            </a:lvl1pPr>
          </a:lstStyle>
          <a:p>
            <a:r>
              <a:rPr lang="zh-CN" altLang="en-US"/>
              <a:t>彩色图像处理</a:t>
            </a:r>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400" b="1" baseline="0">
                <a:latin typeface="Centaur" panose="02030504050205020304" pitchFamily="18" charset="0"/>
              </a:defRPr>
            </a:lvl1pPr>
            <a:lvl2pPr>
              <a:lnSpc>
                <a:spcPct val="120000"/>
              </a:lnSpc>
              <a:defRPr sz="2400" b="1" baseline="0">
                <a:latin typeface="Centaur" panose="02030504050205020304" pitchFamily="18" charset="0"/>
              </a:defRPr>
            </a:lvl2pPr>
            <a:lvl3pPr>
              <a:lnSpc>
                <a:spcPct val="120000"/>
              </a:lnSpc>
              <a:defRPr sz="2000" b="1" baseline="0">
                <a:latin typeface="Centaur" panose="02030504050205020304" pitchFamily="18" charset="0"/>
              </a:defRPr>
            </a:lvl3pPr>
            <a:lvl4pPr>
              <a:lnSpc>
                <a:spcPct val="120000"/>
              </a:lnSpc>
              <a:defRPr sz="1800" b="1" baseline="0">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9625418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b="1">
                <a:latin typeface="Centaur" panose="02030504050205020304" pitchFamily="18" charset="0"/>
              </a:defRPr>
            </a:lvl1pPr>
            <a:lvl2pPr>
              <a:lnSpc>
                <a:spcPct val="120000"/>
              </a:lnSpc>
              <a:spcBef>
                <a:spcPts val="600"/>
              </a:spcBef>
              <a:defRPr b="1">
                <a:latin typeface="Centaur" panose="02030504050205020304" pitchFamily="18" charset="0"/>
              </a:defRPr>
            </a:lvl2pPr>
            <a:lvl3pPr>
              <a:lnSpc>
                <a:spcPct val="120000"/>
              </a:lnSpc>
              <a:spcBef>
                <a:spcPts val="600"/>
              </a:spcBef>
              <a:defRPr b="1">
                <a:latin typeface="Centaur" panose="02030504050205020304" pitchFamily="18" charset="0"/>
              </a:defRPr>
            </a:lvl3pPr>
            <a:lvl4pPr>
              <a:lnSpc>
                <a:spcPct val="120000"/>
              </a:lnSpc>
              <a:spcBef>
                <a:spcPts val="600"/>
              </a:spcBef>
              <a:defRPr b="1">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39262673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extLst>
      <p:ext uri="{BB962C8B-B14F-4D97-AF65-F5344CB8AC3E}">
        <p14:creationId xmlns:p14="http://schemas.microsoft.com/office/powerpoint/2010/main" val="2039478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9981273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0611670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5179301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605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3831852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8551436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5916949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790136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29732769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a:t>单击此处编辑母版标题样式</a:t>
            </a:r>
            <a:endParaRPr kumimoji="0" lang="en-US"/>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2024/4/24</a:t>
            </a:fld>
            <a:endParaRPr lang="zh-CN" altLang="en-US">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Tree>
    <p:extLst>
      <p:ext uri="{BB962C8B-B14F-4D97-AF65-F5344CB8AC3E}">
        <p14:creationId xmlns:p14="http://schemas.microsoft.com/office/powerpoint/2010/main" val="132806896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4.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5" Type="http://schemas.openxmlformats.org/officeDocument/2006/relationships/theme" Target="../theme/theme7.xml"/><Relationship Id="rId4"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theme" Target="../theme/theme8.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6" Type="http://schemas.openxmlformats.org/officeDocument/2006/relationships/theme" Target="../theme/theme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767863"/>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4161617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marL="0" marR="0" lvl="0" indent="0" algn="ctr" defTabSz="914400" rtl="0" eaLnBrk="1" fontAlgn="base" latinLnBrk="0" hangingPunct="1">
              <a:lnSpc>
                <a:spcPct val="100000"/>
              </a:lnSpc>
              <a:spcBef>
                <a:spcPct val="50000"/>
              </a:spcBef>
              <a:spcAft>
                <a:spcPct val="0"/>
              </a:spcAft>
              <a:buClrTx/>
              <a:buSzTx/>
              <a:buFontTx/>
              <a:buNone/>
              <a:tabLst/>
              <a:defRPr/>
            </a:pPr>
            <a:fld id="{6D13C176-406F-4B1A-BA78-656BAB1AA59F}" type="slidenum">
              <a:rPr kumimoji="0" lang="en-US" altLang="zh-CN" sz="1800" b="0" i="0" u="none" strike="noStrike" kern="1200" cap="none" spc="0" normalizeH="0" baseline="0" noProof="0" smtClean="0">
                <a:ln>
                  <a:noFill/>
                </a:ln>
                <a:solidFill>
                  <a:srgbClr val="FFFFFF"/>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a:t>
            </a:fld>
            <a:endParaRPr kumimoji="0" lang="en-US" altLang="zh-CN" sz="1800" b="0" i="0" u="none" strike="noStrike" kern="1200" cap="none" spc="0" normalizeH="0" baseline="0" noProof="0" dirty="0">
              <a:ln>
                <a:noFill/>
              </a:ln>
              <a:solidFill>
                <a:srgbClr val="FFFFFF"/>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389487225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36913659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r" rtl="0" fontAlgn="base">
        <a:spcBef>
          <a:spcPct val="0"/>
        </a:spcBef>
        <a:spcAft>
          <a:spcPct val="0"/>
        </a:spcAft>
        <a:defRPr sz="4000" kern="1200" baseline="0">
          <a:solidFill>
            <a:schemeClr val="bg1"/>
          </a:solidFill>
          <a:latin typeface="+mj-lt"/>
          <a:ea typeface="黑体" pitchFamily="2" charset="-122"/>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2600" kern="1200" baseline="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200" kern="1200" baseline="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title="Feathers"/>
          <p:cNvGrpSpPr/>
          <p:nvPr/>
        </p:nvGrpSpPr>
        <p:grpSpPr>
          <a:xfrm>
            <a:off x="242422" y="723329"/>
            <a:ext cx="3173440"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105030" y="568345"/>
            <a:ext cx="6673174" cy="1560716"/>
          </a:xfrm>
          <a:prstGeom prst="rect">
            <a:avLst/>
          </a:prstGeom>
        </p:spPr>
        <p:txBody>
          <a:bodyPr vert="horz" lIns="91440" tIns="45720" rIns="91440" bIns="45720" rtlCol="0" anchor="t">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2200276" y="2438400"/>
            <a:ext cx="6577928" cy="3651504"/>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720803" y="6296616"/>
            <a:ext cx="2057400" cy="365125"/>
          </a:xfrm>
          <a:prstGeom prst="rect">
            <a:avLst/>
          </a:prstGeom>
        </p:spPr>
        <p:txBody>
          <a:bodyPr vert="horz" lIns="91440" tIns="45720" rIns="91440" bIns="45720" rtlCol="0" anchor="ctr"/>
          <a:lstStyle>
            <a:lvl1pPr algn="r">
              <a:defRPr sz="1000" baseline="0">
                <a:solidFill>
                  <a:schemeClr val="tx2">
                    <a:lumMod val="75000"/>
                    <a:lumOff val="2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2024/4/24</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3"/>
          </p:nvPr>
        </p:nvSpPr>
        <p:spPr>
          <a:xfrm>
            <a:off x="2200276" y="6296616"/>
            <a:ext cx="4250530" cy="365125"/>
          </a:xfrm>
          <a:prstGeom prst="rect">
            <a:avLst/>
          </a:prstGeom>
        </p:spPr>
        <p:txBody>
          <a:bodyPr vert="horz" lIns="91440" tIns="45720" rIns="91440" bIns="45720" rtlCol="0" anchor="ctr"/>
          <a:lstStyle>
            <a:lvl1pPr algn="l">
              <a:defRPr sz="1000" baseline="0">
                <a:solidFill>
                  <a:schemeClr val="tx2">
                    <a:lumMod val="75000"/>
                    <a:lumOff val="2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4"/>
          </p:nvPr>
        </p:nvSpPr>
        <p:spPr>
          <a:xfrm>
            <a:off x="285750" y="627886"/>
            <a:ext cx="1413261" cy="604269"/>
          </a:xfrm>
          <a:prstGeom prst="rect">
            <a:avLst/>
          </a:prstGeom>
        </p:spPr>
        <p:txBody>
          <a:bodyPr vert="horz" lIns="91440" tIns="45720" rIns="91440" bIns="45720" rtlCol="0" anchor="b"/>
          <a:lstStyle>
            <a:lvl1pPr algn="r">
              <a:defRPr sz="3800" baseline="0">
                <a:solidFill>
                  <a:schemeClr val="tx2">
                    <a:lumMod val="75000"/>
                    <a:lumOff val="2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cxnSp>
        <p:nvCxnSpPr>
          <p:cNvPr id="9" name="Straight Connector 8"/>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200276" y="2176009"/>
            <a:ext cx="6577928" cy="0"/>
          </a:xfrm>
          <a:prstGeom prst="line">
            <a:avLst/>
          </a:prstGeom>
          <a:ln w="38100">
            <a:solidFill>
              <a:srgbClr val="053E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47748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685800" rtl="0" eaLnBrk="1" latinLnBrk="0" hangingPunct="1">
        <a:lnSpc>
          <a:spcPct val="99000"/>
        </a:lnSpc>
        <a:spcBef>
          <a:spcPct val="0"/>
        </a:spcBef>
        <a:buNone/>
        <a:defRPr sz="38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930"/>
        </a:spcBef>
        <a:buFont typeface="Corbel" panose="020B0503020204020204" pitchFamily="34" charset="0"/>
        <a:buChar char="–"/>
        <a:defRPr sz="1400" kern="1200" baseline="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930"/>
        </a:spcBef>
        <a:buFont typeface="Corbel" panose="020B0503020204020204" pitchFamily="34" charset="0"/>
        <a:buChar char="–"/>
        <a:defRPr sz="1400" i="1" kern="1200" baseline="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386">
          <p15:clr>
            <a:srgbClr val="F26B43"/>
          </p15:clr>
        </p15:guide>
        <p15:guide id="1" pos="1848">
          <p15:clr>
            <a:srgbClr val="F26B43"/>
          </p15:clr>
        </p15:guide>
        <p15:guide id="2" pos="4416">
          <p15:clr>
            <a:srgbClr val="F26B43"/>
          </p15:clr>
        </p15:guide>
        <p15:guide id="3" pos="4800">
          <p15:clr>
            <a:srgbClr val="F26B43"/>
          </p15:clr>
        </p15:guide>
        <p15:guide id="4" pos="7368">
          <p15:clr>
            <a:srgbClr val="F26B43"/>
          </p15:clr>
        </p15:guide>
        <p15:guide id="5" pos="240">
          <p15:clr>
            <a:srgbClr val="F26B43"/>
          </p15:clr>
        </p15:guide>
        <p15:guide id="6" orient="horz" pos="3960">
          <p15:clr>
            <a:srgbClr val="F26B43"/>
          </p15:clr>
        </p15:guide>
        <p15:guide id="7" orient="horz" pos="3840">
          <p15:clr>
            <a:srgbClr val="F26B43"/>
          </p15:clr>
        </p15:guide>
        <p15:guide id="8" pos="3312">
          <p15:clr>
            <a:srgbClr val="F26B43"/>
          </p15:clr>
        </p15:guide>
        <p15:guide id="9" pos="3600">
          <p15:clr>
            <a:srgbClr val="F26B43"/>
          </p15:clr>
        </p15:guide>
        <p15:guide id="10" orient="horz" pos="360">
          <p15:clr>
            <a:srgbClr val="F26B43"/>
          </p15:clr>
        </p15:guide>
        <p15:guide id="11" pos="5526">
          <p15:clr>
            <a:srgbClr val="F26B43"/>
          </p15:clr>
        </p15:guide>
        <p15:guide id="12" pos="180">
          <p15:clr>
            <a:srgbClr val="F26B43"/>
          </p15:clr>
        </p15:guide>
        <p15:guide id="13" orient="horz" pos="21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2024/4/24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extLst>
      <p:ext uri="{BB962C8B-B14F-4D97-AF65-F5344CB8AC3E}">
        <p14:creationId xmlns:p14="http://schemas.microsoft.com/office/powerpoint/2010/main" val="252876729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417906886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405"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38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34044561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a:solidFill>
                <a:srgbClr val="FFFFFF"/>
              </a:solidFill>
              <a:ea typeface="宋体" panose="02010600030101010101" pitchFamily="2" charset="-122"/>
            </a:endParaRPr>
          </a:p>
        </p:txBody>
      </p:sp>
    </p:spTree>
    <p:extLst>
      <p:ext uri="{BB962C8B-B14F-4D97-AF65-F5344CB8AC3E}">
        <p14:creationId xmlns:p14="http://schemas.microsoft.com/office/powerpoint/2010/main" val="257543856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6.xml"/><Relationship Id="rId1" Type="http://schemas.openxmlformats.org/officeDocument/2006/relationships/slideLayout" Target="../slideLayouts/slideLayout87.xml"/><Relationship Id="rId4" Type="http://schemas.openxmlformats.org/officeDocument/2006/relationships/image" Target="../media/image193.png"/></Relationships>
</file>

<file path=ppt/slides/_rels/slide10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7.xml"/><Relationship Id="rId1" Type="http://schemas.openxmlformats.org/officeDocument/2006/relationships/slideLayout" Target="../slideLayouts/slideLayout8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88.xml"/><Relationship Id="rId1" Type="http://schemas.openxmlformats.org/officeDocument/2006/relationships/slideLayout" Target="../slideLayouts/slideLayout8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8.xml"/></Relationships>
</file>

<file path=ppt/slides/_rels/slide10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90.xml"/><Relationship Id="rId1" Type="http://schemas.openxmlformats.org/officeDocument/2006/relationships/slideLayout" Target="../slideLayouts/slideLayout88.xml"/><Relationship Id="rId6" Type="http://schemas.openxmlformats.org/officeDocument/2006/relationships/image" Target="../media/image199.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emf"/><Relationship Id="rId9" Type="http://schemas.openxmlformats.org/officeDocument/2006/relationships/image" Target="../media/image202.png"/></Relationships>
</file>

<file path=ppt/slides/_rels/slide10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87.xml"/></Relationships>
</file>

<file path=ppt/slides/_rels/slide106.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91.xml"/><Relationship Id="rId1" Type="http://schemas.openxmlformats.org/officeDocument/2006/relationships/slideLayout" Target="../slideLayouts/slideLayout88.xml"/></Relationships>
</file>

<file path=ppt/slides/_rels/slide10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2.xml"/><Relationship Id="rId1" Type="http://schemas.openxmlformats.org/officeDocument/2006/relationships/slideLayout" Target="../slideLayouts/slideLayout88.xml"/></Relationships>
</file>

<file path=ppt/slides/_rels/slide10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88.xml"/><Relationship Id="rId4" Type="http://schemas.openxmlformats.org/officeDocument/2006/relationships/image" Target="../media/image199.png"/></Relationships>
</file>

<file path=ppt/slides/_rels/slide109.xml.rels><?xml version="1.0" encoding="UTF-8" standalone="yes"?>
<Relationships xmlns="http://schemas.openxmlformats.org/package/2006/relationships"><Relationship Id="rId8" Type="http://schemas.openxmlformats.org/officeDocument/2006/relationships/image" Target="../media/image211.jpeg"/><Relationship Id="rId3" Type="http://schemas.openxmlformats.org/officeDocument/2006/relationships/image" Target="../media/image183.png"/><Relationship Id="rId7" Type="http://schemas.openxmlformats.org/officeDocument/2006/relationships/image" Target="../media/image210.png"/><Relationship Id="rId2" Type="http://schemas.openxmlformats.org/officeDocument/2006/relationships/notesSlide" Target="../notesSlides/notesSlide94.xml"/><Relationship Id="rId1" Type="http://schemas.openxmlformats.org/officeDocument/2006/relationships/slideLayout" Target="../slideLayouts/slideLayout102.xml"/><Relationship Id="rId6" Type="http://schemas.openxmlformats.org/officeDocument/2006/relationships/image" Target="../media/image209.jpeg"/><Relationship Id="rId5" Type="http://schemas.openxmlformats.org/officeDocument/2006/relationships/image" Target="../media/image208.png"/><Relationship Id="rId4" Type="http://schemas.openxmlformats.org/officeDocument/2006/relationships/image" Target="../media/image20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8.xml"/></Relationships>
</file>

<file path=ppt/slides/_rels/slide1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6.xml"/><Relationship Id="rId1" Type="http://schemas.openxmlformats.org/officeDocument/2006/relationships/slideLayout" Target="../slideLayouts/slideLayout87.xml"/><Relationship Id="rId4" Type="http://schemas.openxmlformats.org/officeDocument/2006/relationships/image" Target="../media/image203.png"/></Relationships>
</file>

<file path=ppt/slides/_rels/slide112.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97.xml"/><Relationship Id="rId1" Type="http://schemas.openxmlformats.org/officeDocument/2006/relationships/slideLayout" Target="../slideLayouts/slideLayout8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1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87.xml"/><Relationship Id="rId4" Type="http://schemas.openxmlformats.org/officeDocument/2006/relationships/image" Target="../media/image218.png"/></Relationships>
</file>

<file path=ppt/slides/_rels/slide11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jpeg"/><Relationship Id="rId1" Type="http://schemas.openxmlformats.org/officeDocument/2006/relationships/slideLayout" Target="../slideLayouts/slideLayout87.xml"/><Relationship Id="rId4" Type="http://schemas.openxmlformats.org/officeDocument/2006/relationships/image" Target="../media/image221.png"/></Relationships>
</file>

<file path=ppt/slides/_rels/slide11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8.xml"/><Relationship Id="rId1" Type="http://schemas.openxmlformats.org/officeDocument/2006/relationships/slideLayout" Target="../slideLayouts/slideLayout8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0.xml"/><Relationship Id="rId1" Type="http://schemas.openxmlformats.org/officeDocument/2006/relationships/slideLayout" Target="../slideLayouts/slideLayout8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01.xml"/><Relationship Id="rId1" Type="http://schemas.openxmlformats.org/officeDocument/2006/relationships/slideLayout" Target="../slideLayouts/slideLayout87.xml"/><Relationship Id="rId6" Type="http://schemas.openxmlformats.org/officeDocument/2006/relationships/image" Target="../media/image229.pn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2.jpeg"/><Relationship Id="rId7" Type="http://schemas.openxmlformats.org/officeDocument/2006/relationships/image" Target="../media/image20.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jpeg"/><Relationship Id="rId7"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image" Target="../media/image25.gif"/><Relationship Id="rId10" Type="http://schemas.openxmlformats.org/officeDocument/2006/relationships/image" Target="../media/image30.gif"/><Relationship Id="rId4" Type="http://schemas.openxmlformats.org/officeDocument/2006/relationships/image" Target="../media/image24.gif"/><Relationship Id="rId9" Type="http://schemas.openxmlformats.org/officeDocument/2006/relationships/image" Target="../media/image29.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32.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3.bin"/><Relationship Id="rId1" Type="http://schemas.openxmlformats.org/officeDocument/2006/relationships/slideLayout" Target="../slideLayouts/slideLayout27.x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10.bin"/><Relationship Id="rId18" Type="http://schemas.openxmlformats.org/officeDocument/2006/relationships/image" Target="../media/image42.wmf"/><Relationship Id="rId3" Type="http://schemas.openxmlformats.org/officeDocument/2006/relationships/oleObject" Target="../embeddings/oleObject5.bin"/><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39.wmf"/><Relationship Id="rId17" Type="http://schemas.openxmlformats.org/officeDocument/2006/relationships/oleObject" Target="../embeddings/oleObject12.bin"/><Relationship Id="rId2" Type="http://schemas.openxmlformats.org/officeDocument/2006/relationships/notesSlide" Target="../notesSlides/notesSlide18.xml"/><Relationship Id="rId16" Type="http://schemas.openxmlformats.org/officeDocument/2006/relationships/image" Target="../media/image41.wmf"/><Relationship Id="rId20" Type="http://schemas.openxmlformats.org/officeDocument/2006/relationships/image" Target="../media/image43.wmf"/><Relationship Id="rId1" Type="http://schemas.openxmlformats.org/officeDocument/2006/relationships/slideLayout" Target="../slideLayouts/slideLayout27.xml"/><Relationship Id="rId6" Type="http://schemas.openxmlformats.org/officeDocument/2006/relationships/image" Target="../media/image36.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image" Target="../media/image44.wmf"/><Relationship Id="rId10" Type="http://schemas.openxmlformats.org/officeDocument/2006/relationships/image" Target="../media/image38.wmf"/><Relationship Id="rId19" Type="http://schemas.openxmlformats.org/officeDocument/2006/relationships/oleObject" Target="../embeddings/oleObject13.bin"/><Relationship Id="rId4" Type="http://schemas.openxmlformats.org/officeDocument/2006/relationships/image" Target="../media/image35.wmf"/><Relationship Id="rId9" Type="http://schemas.openxmlformats.org/officeDocument/2006/relationships/oleObject" Target="../embeddings/oleObject8.bin"/><Relationship Id="rId14" Type="http://schemas.openxmlformats.org/officeDocument/2006/relationships/image" Target="../media/image40.wmf"/><Relationship Id="rId22"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3.bin"/><Relationship Id="rId3" Type="http://schemas.openxmlformats.org/officeDocument/2006/relationships/image" Target="../media/image45.wmf"/><Relationship Id="rId7" Type="http://schemas.openxmlformats.org/officeDocument/2006/relationships/image" Target="../media/image33.wmf"/><Relationship Id="rId12" Type="http://schemas.openxmlformats.org/officeDocument/2006/relationships/oleObject" Target="../embeddings/oleObject22.bin"/><Relationship Id="rId2" Type="http://schemas.openxmlformats.org/officeDocument/2006/relationships/oleObject" Target="../embeddings/oleObject16.bin"/><Relationship Id="rId1" Type="http://schemas.openxmlformats.org/officeDocument/2006/relationships/slideLayout" Target="../slideLayouts/slideLayout27.xml"/><Relationship Id="rId6" Type="http://schemas.openxmlformats.org/officeDocument/2006/relationships/oleObject" Target="../embeddings/oleObject18.bin"/><Relationship Id="rId11" Type="http://schemas.openxmlformats.org/officeDocument/2006/relationships/image" Target="../media/image47.wmf"/><Relationship Id="rId5" Type="http://schemas.openxmlformats.org/officeDocument/2006/relationships/image" Target="../media/image46.wmf"/><Relationship Id="rId15" Type="http://schemas.openxmlformats.org/officeDocument/2006/relationships/oleObject" Target="../embeddings/oleObject25.bin"/><Relationship Id="rId10" Type="http://schemas.openxmlformats.org/officeDocument/2006/relationships/oleObject" Target="../embeddings/oleObject21.bin"/><Relationship Id="rId4" Type="http://schemas.openxmlformats.org/officeDocument/2006/relationships/oleObject" Target="../embeddings/oleObject17.bin"/><Relationship Id="rId9" Type="http://schemas.openxmlformats.org/officeDocument/2006/relationships/oleObject" Target="../embeddings/oleObject20.bin"/><Relationship Id="rId14" Type="http://schemas.openxmlformats.org/officeDocument/2006/relationships/oleObject" Target="../embeddings/oleObject24.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2.bin"/><Relationship Id="rId18" Type="http://schemas.openxmlformats.org/officeDocument/2006/relationships/oleObject" Target="../embeddings/oleObject36.bin"/><Relationship Id="rId3" Type="http://schemas.openxmlformats.org/officeDocument/2006/relationships/oleObject" Target="../embeddings/oleObject26.bin"/><Relationship Id="rId21" Type="http://schemas.openxmlformats.org/officeDocument/2006/relationships/oleObject" Target="../embeddings/oleObject39.bin"/><Relationship Id="rId7" Type="http://schemas.openxmlformats.org/officeDocument/2006/relationships/oleObject" Target="../embeddings/oleObject28.bin"/><Relationship Id="rId12" Type="http://schemas.openxmlformats.org/officeDocument/2006/relationships/image" Target="../media/image49.wmf"/><Relationship Id="rId17" Type="http://schemas.openxmlformats.org/officeDocument/2006/relationships/oleObject" Target="../embeddings/oleObject35.bin"/><Relationship Id="rId2" Type="http://schemas.openxmlformats.org/officeDocument/2006/relationships/notesSlide" Target="../notesSlides/notesSlide19.xml"/><Relationship Id="rId16" Type="http://schemas.openxmlformats.org/officeDocument/2006/relationships/oleObject" Target="../embeddings/oleObject34.bin"/><Relationship Id="rId20" Type="http://schemas.openxmlformats.org/officeDocument/2006/relationships/oleObject" Target="../embeddings/oleObject38.bin"/><Relationship Id="rId1" Type="http://schemas.openxmlformats.org/officeDocument/2006/relationships/slideLayout" Target="../slideLayouts/slideLayout27.xml"/><Relationship Id="rId6" Type="http://schemas.openxmlformats.org/officeDocument/2006/relationships/image" Target="../media/image33.wmf"/><Relationship Id="rId11" Type="http://schemas.openxmlformats.org/officeDocument/2006/relationships/oleObject" Target="../embeddings/oleObject31.bin"/><Relationship Id="rId24" Type="http://schemas.openxmlformats.org/officeDocument/2006/relationships/image" Target="../media/image52.wmf"/><Relationship Id="rId5" Type="http://schemas.openxmlformats.org/officeDocument/2006/relationships/oleObject" Target="../embeddings/oleObject27.bin"/><Relationship Id="rId15" Type="http://schemas.openxmlformats.org/officeDocument/2006/relationships/oleObject" Target="../embeddings/oleObject33.bin"/><Relationship Id="rId23" Type="http://schemas.openxmlformats.org/officeDocument/2006/relationships/oleObject" Target="../embeddings/oleObject40.bin"/><Relationship Id="rId10" Type="http://schemas.openxmlformats.org/officeDocument/2006/relationships/image" Target="../media/image48.wmf"/><Relationship Id="rId19" Type="http://schemas.openxmlformats.org/officeDocument/2006/relationships/oleObject" Target="../embeddings/oleObject37.bin"/><Relationship Id="rId4" Type="http://schemas.openxmlformats.org/officeDocument/2006/relationships/image" Target="../media/image46.wmf"/><Relationship Id="rId9" Type="http://schemas.openxmlformats.org/officeDocument/2006/relationships/oleObject" Target="../embeddings/oleObject30.bin"/><Relationship Id="rId14" Type="http://schemas.openxmlformats.org/officeDocument/2006/relationships/image" Target="../media/image50.wmf"/><Relationship Id="rId22" Type="http://schemas.openxmlformats.org/officeDocument/2006/relationships/image" Target="../media/image51.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41.bin"/><Relationship Id="rId7" Type="http://schemas.openxmlformats.org/officeDocument/2006/relationships/oleObject" Target="../embeddings/oleObject44.bin"/><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oleObject" Target="../embeddings/oleObject43.bin"/><Relationship Id="rId5" Type="http://schemas.openxmlformats.org/officeDocument/2006/relationships/oleObject" Target="../embeddings/oleObject42.bin"/><Relationship Id="rId10" Type="http://schemas.openxmlformats.org/officeDocument/2006/relationships/oleObject" Target="../embeddings/oleObject46.bin"/><Relationship Id="rId4" Type="http://schemas.openxmlformats.org/officeDocument/2006/relationships/image" Target="../media/image51.wmf"/><Relationship Id="rId9" Type="http://schemas.openxmlformats.org/officeDocument/2006/relationships/oleObject" Target="../embeddings/oleObject45.bin"/></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2.jpeg"/><Relationship Id="rId7" Type="http://schemas.openxmlformats.org/officeDocument/2006/relationships/image" Target="../media/image56.wmf"/><Relationship Id="rId12" Type="http://schemas.openxmlformats.org/officeDocument/2006/relationships/oleObject" Target="../embeddings/oleObject51.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oleObject" Target="../embeddings/oleObject48.bin"/><Relationship Id="rId11" Type="http://schemas.openxmlformats.org/officeDocument/2006/relationships/image" Target="../media/image58.wmf"/><Relationship Id="rId5" Type="http://schemas.openxmlformats.org/officeDocument/2006/relationships/image" Target="../media/image34.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5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37.xml"/><Relationship Id="rId1" Type="http://schemas.openxmlformats.org/officeDocument/2006/relationships/slideLayout" Target="../slideLayouts/slideLayout40.xml"/><Relationship Id="rId6" Type="http://schemas.openxmlformats.org/officeDocument/2006/relationships/image" Target="../media/image82.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jpe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40.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4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40.xml"/><Relationship Id="rId1" Type="http://schemas.openxmlformats.org/officeDocument/2006/relationships/slideLayout" Target="../slideLayouts/slideLayout40.xml"/><Relationship Id="rId6" Type="http://schemas.openxmlformats.org/officeDocument/2006/relationships/image" Target="../media/image82.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jpe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40.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4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wmf"/></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40.xml"/><Relationship Id="rId4" Type="http://schemas.openxmlformats.org/officeDocument/2006/relationships/image" Target="../media/image104.jpeg"/></Relationships>
</file>

<file path=ppt/slides/_rels/slide48.xml.rels><?xml version="1.0" encoding="UTF-8" standalone="yes"?>
<Relationships xmlns="http://schemas.openxmlformats.org/package/2006/relationships"><Relationship Id="rId3" Type="http://schemas.openxmlformats.org/officeDocument/2006/relationships/image" Target="../media/image106.wmf"/><Relationship Id="rId7" Type="http://schemas.openxmlformats.org/officeDocument/2006/relationships/slide" Target="slide50.xml"/><Relationship Id="rId2" Type="http://schemas.openxmlformats.org/officeDocument/2006/relationships/image" Target="../media/image105.wmf"/><Relationship Id="rId1" Type="http://schemas.openxmlformats.org/officeDocument/2006/relationships/slideLayout" Target="../slideLayouts/slideLayout40.xml"/><Relationship Id="rId6" Type="http://schemas.openxmlformats.org/officeDocument/2006/relationships/image" Target="../media/image108.wmf"/><Relationship Id="rId5" Type="http://schemas.openxmlformats.org/officeDocument/2006/relationships/oleObject" Target="../embeddings/oleObject52.bin"/><Relationship Id="rId4" Type="http://schemas.openxmlformats.org/officeDocument/2006/relationships/image" Target="../media/image107.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40.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40.xml"/><Relationship Id="rId6" Type="http://schemas.openxmlformats.org/officeDocument/2006/relationships/image" Target="../media/image110.png"/><Relationship Id="rId5" Type="http://schemas.openxmlformats.org/officeDocument/2006/relationships/image" Target="../media/image113.png"/><Relationship Id="rId4" Type="http://schemas.openxmlformats.org/officeDocument/2006/relationships/image" Target="../media/image112.tif"/></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114.wmf"/><Relationship Id="rId7" Type="http://schemas.openxmlformats.org/officeDocument/2006/relationships/image" Target="../media/image116.wmf"/><Relationship Id="rId2" Type="http://schemas.openxmlformats.org/officeDocument/2006/relationships/oleObject" Target="../embeddings/oleObject53.bin"/><Relationship Id="rId1" Type="http://schemas.openxmlformats.org/officeDocument/2006/relationships/slideLayout" Target="../slideLayouts/slideLayout40.xml"/><Relationship Id="rId6" Type="http://schemas.openxmlformats.org/officeDocument/2006/relationships/oleObject" Target="../embeddings/oleObject55.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117.w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58.xml"/><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68.xml"/><Relationship Id="rId5" Type="http://schemas.openxmlformats.org/officeDocument/2006/relationships/image" Target="../media/image123.wmf"/><Relationship Id="rId4"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5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58.xm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58.xml"/><Relationship Id="rId5" Type="http://schemas.openxmlformats.org/officeDocument/2006/relationships/image" Target="../media/image129.pn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3.png"/><Relationship Id="rId2" Type="http://schemas.openxmlformats.org/officeDocument/2006/relationships/notesSlide" Target="../notesSlides/notesSlide62.xml"/><Relationship Id="rId1" Type="http://schemas.openxmlformats.org/officeDocument/2006/relationships/slideLayout" Target="../slideLayouts/slideLayout5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58.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4.xml"/><Relationship Id="rId1" Type="http://schemas.openxmlformats.org/officeDocument/2006/relationships/slideLayout" Target="../slideLayouts/slideLayout58.xml"/><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58.xml"/><Relationship Id="rId5" Type="http://schemas.openxmlformats.org/officeDocument/2006/relationships/image" Target="../media/image136.png"/><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5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58.xml"/><Relationship Id="rId6" Type="http://schemas.openxmlformats.org/officeDocument/2006/relationships/image" Target="../media/image800.png"/><Relationship Id="rId5" Type="http://schemas.openxmlformats.org/officeDocument/2006/relationships/image" Target="../media/image140.png"/><Relationship Id="rId4" Type="http://schemas.openxmlformats.org/officeDocument/2006/relationships/image" Target="../media/image139.png"/></Relationships>
</file>

<file path=ppt/slides/_rels/slide7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2.jpeg"/><Relationship Id="rId7"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58.xml"/><Relationship Id="rId6" Type="http://schemas.openxmlformats.org/officeDocument/2006/relationships/image" Target="../media/image1200.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5.png"/></Relationships>
</file>

<file path=ppt/slides/_rels/slide7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2.jpeg"/><Relationship Id="rId7"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58.xml"/><Relationship Id="rId6" Type="http://schemas.openxmlformats.org/officeDocument/2006/relationships/image" Target="../media/image146.png"/><Relationship Id="rId5" Type="http://schemas.openxmlformats.org/officeDocument/2006/relationships/image" Target="../media/image140.png"/><Relationship Id="rId4" Type="http://schemas.openxmlformats.org/officeDocument/2006/relationships/image" Target="../media/image1510.png"/><Relationship Id="rId9" Type="http://schemas.openxmlformats.org/officeDocument/2006/relationships/image" Target="../media/image149.png"/></Relationships>
</file>

<file path=ppt/slides/_rels/slide7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jpeg"/><Relationship Id="rId7" Type="http://schemas.openxmlformats.org/officeDocument/2006/relationships/image" Target="../media/image151.png"/><Relationship Id="rId2" Type="http://schemas.openxmlformats.org/officeDocument/2006/relationships/notesSlide" Target="../notesSlides/notesSlide70.xml"/><Relationship Id="rId1" Type="http://schemas.openxmlformats.org/officeDocument/2006/relationships/slideLayout" Target="../slideLayouts/slideLayout58.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510.png"/><Relationship Id="rId9" Type="http://schemas.openxmlformats.org/officeDocument/2006/relationships/image" Target="../media/image1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2.jpeg"/><Relationship Id="rId7" Type="http://schemas.openxmlformats.org/officeDocument/2006/relationships/image" Target="../media/image155.png"/><Relationship Id="rId2" Type="http://schemas.openxmlformats.org/officeDocument/2006/relationships/notesSlide" Target="../notesSlides/notesSlide71.xml"/><Relationship Id="rId1" Type="http://schemas.openxmlformats.org/officeDocument/2006/relationships/slideLayout" Target="../slideLayouts/slideLayout58.xml"/><Relationship Id="rId6" Type="http://schemas.openxmlformats.org/officeDocument/2006/relationships/image" Target="../media/image154.png"/><Relationship Id="rId5" Type="http://schemas.openxmlformats.org/officeDocument/2006/relationships/image" Target="../media/image140.png"/><Relationship Id="rId4" Type="http://schemas.openxmlformats.org/officeDocument/2006/relationships/image" Target="../media/image1510.png"/><Relationship Id="rId9" Type="http://schemas.openxmlformats.org/officeDocument/2006/relationships/image" Target="../media/image157.png"/></Relationships>
</file>

<file path=ppt/slides/_rels/slide8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notesSlide" Target="../notesSlides/notesSlide72.xml"/><Relationship Id="rId1" Type="http://schemas.openxmlformats.org/officeDocument/2006/relationships/slideLayout" Target="../slideLayouts/slideLayout58.xml"/><Relationship Id="rId6" Type="http://schemas.openxmlformats.org/officeDocument/2006/relationships/image" Target="../media/image140.png"/><Relationship Id="rId5" Type="http://schemas.openxmlformats.org/officeDocument/2006/relationships/image" Target="../media/image1510.png"/><Relationship Id="rId4" Type="http://schemas.openxmlformats.org/officeDocument/2006/relationships/image" Target="../media/image2.jpeg"/><Relationship Id="rId9" Type="http://schemas.openxmlformats.org/officeDocument/2006/relationships/image" Target="../media/image163.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58.xml"/><Relationship Id="rId4" Type="http://schemas.openxmlformats.org/officeDocument/2006/relationships/image" Target="../media/image164.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58.xml"/><Relationship Id="rId4" Type="http://schemas.openxmlformats.org/officeDocument/2006/relationships/image" Target="../media/image16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58.xml"/><Relationship Id="rId4" Type="http://schemas.openxmlformats.org/officeDocument/2006/relationships/image" Target="../media/image166.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58.xml"/><Relationship Id="rId4" Type="http://schemas.openxmlformats.org/officeDocument/2006/relationships/image" Target="../media/image167.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58.xml"/><Relationship Id="rId4" Type="http://schemas.openxmlformats.org/officeDocument/2006/relationships/image" Target="../media/image167.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58.xml"/><Relationship Id="rId4" Type="http://schemas.openxmlformats.org/officeDocument/2006/relationships/image" Target="../media/image168.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58.xml"/><Relationship Id="rId5" Type="http://schemas.openxmlformats.org/officeDocument/2006/relationships/image" Target="../media/image170.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58.xml"/><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oleObject" Target="../embeddings/oleObject2.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1.xml"/><Relationship Id="rId1" Type="http://schemas.openxmlformats.org/officeDocument/2006/relationships/slideLayout" Target="../slideLayouts/slideLayout58.xml"/><Relationship Id="rId4" Type="http://schemas.openxmlformats.org/officeDocument/2006/relationships/image" Target="../media/image172.pn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2.xml"/><Relationship Id="rId1" Type="http://schemas.openxmlformats.org/officeDocument/2006/relationships/slideLayout" Target="../slideLayouts/slideLayout58.xml"/><Relationship Id="rId4" Type="http://schemas.openxmlformats.org/officeDocument/2006/relationships/image" Target="../media/image172.png"/></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58.xml"/><Relationship Id="rId4" Type="http://schemas.openxmlformats.org/officeDocument/2006/relationships/image" Target="../media/image1500.png"/></Relationships>
</file>

<file path=ppt/slides/_rels/slide93.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84.xml"/><Relationship Id="rId1" Type="http://schemas.openxmlformats.org/officeDocument/2006/relationships/slideLayout" Target="../slideLayouts/slideLayout74.xml"/><Relationship Id="rId6" Type="http://schemas.openxmlformats.org/officeDocument/2006/relationships/image" Target="../media/image175.wmf"/><Relationship Id="rId5" Type="http://schemas.openxmlformats.org/officeDocument/2006/relationships/oleObject" Target="../embeddings/oleObject59.bin"/><Relationship Id="rId4" Type="http://schemas.openxmlformats.org/officeDocument/2006/relationships/image" Target="../media/image174.jpeg"/></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74.xml"/><Relationship Id="rId5" Type="http://schemas.openxmlformats.org/officeDocument/2006/relationships/image" Target="../media/image178.wmf"/><Relationship Id="rId4" Type="http://schemas.openxmlformats.org/officeDocument/2006/relationships/oleObject" Target="../embeddings/oleObject60.bin"/></Relationships>
</file>

<file path=ppt/slides/_rels/slide95.xml.rels><?xml version="1.0" encoding="UTF-8" standalone="yes"?>
<Relationships xmlns="http://schemas.openxmlformats.org/package/2006/relationships"><Relationship Id="rId3" Type="http://schemas.openxmlformats.org/officeDocument/2006/relationships/image" Target="../media/image180.jpeg"/><Relationship Id="rId7" Type="http://schemas.openxmlformats.org/officeDocument/2006/relationships/image" Target="../media/image182.wmf"/><Relationship Id="rId2" Type="http://schemas.openxmlformats.org/officeDocument/2006/relationships/image" Target="../media/image179.jpeg"/><Relationship Id="rId1" Type="http://schemas.openxmlformats.org/officeDocument/2006/relationships/slideLayout" Target="../slideLayouts/slideLayout74.xml"/><Relationship Id="rId6" Type="http://schemas.openxmlformats.org/officeDocument/2006/relationships/oleObject" Target="../embeddings/oleObject62.bin"/><Relationship Id="rId5" Type="http://schemas.openxmlformats.org/officeDocument/2006/relationships/image" Target="../media/image181.wmf"/><Relationship Id="rId4" Type="http://schemas.openxmlformats.org/officeDocument/2006/relationships/oleObject" Target="../embeddings/oleObject61.bin"/></Relationships>
</file>

<file path=ppt/slides/_rels/slide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02.xml"/><Relationship Id="rId4" Type="http://schemas.openxmlformats.org/officeDocument/2006/relationships/image" Target="../media/image185.jpeg"/></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02.xml"/><Relationship Id="rId5" Type="http://schemas.openxmlformats.org/officeDocument/2006/relationships/image" Target="../media/image185.jpeg"/><Relationship Id="rId4"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02.xml"/><Relationship Id="rId5" Type="http://schemas.openxmlformats.org/officeDocument/2006/relationships/image" Target="../media/image185.jpeg"/><Relationship Id="rId4" Type="http://schemas.openxmlformats.org/officeDocument/2006/relationships/image" Target="../media/image183.png"/></Relationships>
</file>

<file path=ppt/slides/_rels/slide9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5.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solidFill>
            <a:srgbClr val="D1D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214248" y="5725032"/>
            <a:ext cx="6958267" cy="728156"/>
            <a:chOff x="1469862" y="5722483"/>
            <a:chExt cx="6958267" cy="728156"/>
          </a:xfrm>
        </p:grpSpPr>
        <p:sp>
          <p:nvSpPr>
            <p:cNvPr id="20" name="副标题 2"/>
            <p:cNvSpPr txBox="1"/>
            <p:nvPr/>
          </p:nvSpPr>
          <p:spPr>
            <a:xfrm>
              <a:off x="1469862" y="5722483"/>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600" dirty="0">
                  <a:solidFill>
                    <a:schemeClr val="accent2">
                      <a:lumMod val="75000"/>
                    </a:schemeClr>
                  </a:solidFill>
                  <a:latin typeface="SimHei" charset="-122"/>
                  <a:ea typeface="SimHei" charset="-122"/>
                  <a:cs typeface="SimHei" charset="-122"/>
                </a:rPr>
                <a:t>南京信息工程大学</a:t>
              </a:r>
            </a:p>
          </p:txBody>
        </p:sp>
        <p:sp>
          <p:nvSpPr>
            <p:cNvPr id="24" name="副标题 2"/>
            <p:cNvSpPr txBox="1"/>
            <p:nvPr/>
          </p:nvSpPr>
          <p:spPr>
            <a:xfrm>
              <a:off x="1556274" y="6096372"/>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600" dirty="0">
                  <a:solidFill>
                    <a:schemeClr val="accent4"/>
                  </a:solidFill>
                  <a:latin typeface="Times New Roman" panose="02020503050405090304" charset="0"/>
                  <a:ea typeface="Times New Roman" panose="02020503050405090304" charset="0"/>
                  <a:cs typeface="Times New Roman" panose="02020503050405090304" charset="0"/>
                </a:rPr>
                <a:t>Nanjing University of Information Science and Technology</a:t>
              </a:r>
              <a:endParaRPr lang="zh-CN" altLang="en-US" sz="1600" dirty="0">
                <a:solidFill>
                  <a:schemeClr val="accent4"/>
                </a:solidFill>
                <a:latin typeface="Times New Roman" panose="02020503050405090304" charset="0"/>
                <a:ea typeface="Times New Roman" panose="02020503050405090304" charset="0"/>
                <a:cs typeface="Times New Roman" panose="02020503050405090304" charset="0"/>
              </a:endParaRPr>
            </a:p>
          </p:txBody>
        </p:sp>
      </p:grpSp>
      <p:sp>
        <p:nvSpPr>
          <p:cNvPr id="2" name="标题 1"/>
          <p:cNvSpPr>
            <a:spLocks noGrp="1"/>
          </p:cNvSpPr>
          <p:nvPr>
            <p:ph type="ctrTitle"/>
          </p:nvPr>
        </p:nvSpPr>
        <p:spPr>
          <a:xfrm>
            <a:off x="330942" y="1385693"/>
            <a:ext cx="8449408" cy="1002960"/>
          </a:xfrm>
          <a:noFill/>
        </p:spPr>
        <p:txBody>
          <a:bodyPr>
            <a:noAutofit/>
          </a:bodyPr>
          <a:lstStyle/>
          <a:p>
            <a:r>
              <a:rPr lang="zh-CN" altLang="en-US" sz="66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136072" y="5222270"/>
            <a:ext cx="6871855" cy="795536"/>
          </a:xfrm>
          <a:noFill/>
        </p:spPr>
        <p:txBody>
          <a:bodyPr>
            <a:noAutofit/>
          </a:bodyPr>
          <a:lstStyle/>
          <a:p>
            <a:r>
              <a:rPr lang="zh-CN" altLang="en-US" sz="2600" dirty="0">
                <a:latin typeface="SimHei" charset="-122"/>
                <a:ea typeface="SimHei" charset="-122"/>
                <a:cs typeface="SimHei" charset="-122"/>
              </a:rPr>
              <a:t>习题参考答案</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6103" y="5725032"/>
            <a:ext cx="872370" cy="853287"/>
          </a:xfrm>
          <a:prstGeom prst="rect">
            <a:avLst/>
          </a:prstGeom>
        </p:spPr>
      </p:pic>
      <p:grpSp>
        <p:nvGrpSpPr>
          <p:cNvPr id="8" name="组合 7">
            <a:extLst>
              <a:ext uri="{FF2B5EF4-FFF2-40B4-BE49-F238E27FC236}">
                <a16:creationId xmlns:a16="http://schemas.microsoft.com/office/drawing/2014/main" id="{C014B1C9-41BA-C28F-94A3-8C886C512B98}"/>
              </a:ext>
            </a:extLst>
          </p:cNvPr>
          <p:cNvGrpSpPr/>
          <p:nvPr/>
        </p:nvGrpSpPr>
        <p:grpSpPr>
          <a:xfrm>
            <a:off x="263770" y="3568737"/>
            <a:ext cx="8474304" cy="1322112"/>
            <a:chOff x="263770" y="3540162"/>
            <a:chExt cx="8474304" cy="1322112"/>
          </a:xfrm>
        </p:grpSpPr>
        <p:grpSp>
          <p:nvGrpSpPr>
            <p:cNvPr id="9" name="组合 8">
              <a:extLst>
                <a:ext uri="{FF2B5EF4-FFF2-40B4-BE49-F238E27FC236}">
                  <a16:creationId xmlns:a16="http://schemas.microsoft.com/office/drawing/2014/main" id="{5CBE21C9-0C1A-5BEF-56BB-D74C202DE313}"/>
                </a:ext>
              </a:extLst>
            </p:cNvPr>
            <p:cNvGrpSpPr/>
            <p:nvPr/>
          </p:nvGrpSpPr>
          <p:grpSpPr>
            <a:xfrm>
              <a:off x="3770155" y="3540162"/>
              <a:ext cx="1540402" cy="1322112"/>
              <a:chOff x="3211413" y="1809085"/>
              <a:chExt cx="3886446" cy="3335698"/>
            </a:xfrm>
          </p:grpSpPr>
          <p:sp>
            <p:nvSpPr>
              <p:cNvPr id="12" name="矩形 11">
                <a:extLst>
                  <a:ext uri="{FF2B5EF4-FFF2-40B4-BE49-F238E27FC236}">
                    <a16:creationId xmlns:a16="http://schemas.microsoft.com/office/drawing/2014/main" id="{9CC9475D-32C0-0E06-6633-45250559F3F7}"/>
                  </a:ext>
                </a:extLst>
              </p:cNvPr>
              <p:cNvSpPr/>
              <p:nvPr/>
            </p:nvSpPr>
            <p:spPr>
              <a:xfrm rot="2696006">
                <a:off x="3211413" y="1812499"/>
                <a:ext cx="3332284" cy="3332284"/>
              </a:xfrm>
              <a:prstGeom prst="rect">
                <a:avLst/>
              </a:prstGeom>
              <a:noFill/>
              <a:ln w="444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765575" y="1809085"/>
                <a:ext cx="3332284" cy="3332284"/>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grpSp>
        <p:cxnSp>
          <p:nvCxnSpPr>
            <p:cNvPr id="10" name="直接连接符 9">
              <a:extLst>
                <a:ext uri="{FF2B5EF4-FFF2-40B4-BE49-F238E27FC236}">
                  <a16:creationId xmlns:a16="http://schemas.microsoft.com/office/drawing/2014/main" id="{A64FA87F-93DE-77E4-A3DE-9246DCA8CE28}"/>
                </a:ext>
              </a:extLst>
            </p:cNvPr>
            <p:cNvCxnSpPr/>
            <p:nvPr/>
          </p:nvCxnSpPr>
          <p:spPr>
            <a:xfrm flipH="1">
              <a:off x="263770" y="4203594"/>
              <a:ext cx="2910253" cy="0"/>
            </a:xfrm>
            <a:prstGeom prst="line">
              <a:avLst/>
            </a:prstGeom>
            <a:ln w="254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p:nvPr/>
          </p:nvCxnSpPr>
          <p:spPr>
            <a:xfrm flipH="1">
              <a:off x="5882050" y="4203591"/>
              <a:ext cx="2856024"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 name="标题 1">
            <a:extLst>
              <a:ext uri="{FF2B5EF4-FFF2-40B4-BE49-F238E27FC236}">
                <a16:creationId xmlns:a16="http://schemas.microsoft.com/office/drawing/2014/main" id="{A565EE4B-8DDF-1BE6-1DAB-25D3DF776065}"/>
              </a:ext>
            </a:extLst>
          </p:cNvPr>
          <p:cNvSpPr txBox="1">
            <a:spLocks/>
          </p:cNvSpPr>
          <p:nvPr/>
        </p:nvSpPr>
        <p:spPr>
          <a:xfrm>
            <a:off x="425471" y="2196375"/>
            <a:ext cx="8449408" cy="100296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54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5400" dirty="0">
              <a:solidFill>
                <a:schemeClr val="bg1"/>
              </a:solidFill>
              <a:latin typeface="Times New Roman" panose="02020603050405020304" pitchFamily="18" charset="0"/>
              <a:ea typeface="SimHei"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应用领域</a:t>
            </a:r>
          </a:p>
        </p:txBody>
      </p:sp>
      <p:sp>
        <p:nvSpPr>
          <p:cNvPr id="4" name="Content Placeholder 3"/>
          <p:cNvSpPr>
            <a:spLocks noGrp="1"/>
          </p:cNvSpPr>
          <p:nvPr>
            <p:ph idx="1"/>
          </p:nvPr>
        </p:nvSpPr>
        <p:spPr>
          <a:xfrm>
            <a:off x="673224" y="1844824"/>
            <a:ext cx="4330824" cy="4402428"/>
          </a:xfrm>
        </p:spPr>
        <p:txBody>
          <a:bodyPr/>
          <a:lstStyle/>
          <a:p>
            <a:r>
              <a:rPr lang="zh-CN" altLang="en-US" b="1" dirty="0"/>
              <a:t>遥感图像处理（航天航空）</a:t>
            </a:r>
            <a:endParaRPr lang="en-US" altLang="zh-CN" b="1" dirty="0"/>
          </a:p>
          <a:p>
            <a:r>
              <a:rPr lang="zh-CN" altLang="en-US" b="1" dirty="0"/>
              <a:t>天文学图像处理</a:t>
            </a:r>
            <a:endParaRPr lang="en-US" altLang="zh-CN" b="1" dirty="0"/>
          </a:p>
          <a:p>
            <a:r>
              <a:rPr lang="zh-CN" altLang="en-US" b="1" dirty="0"/>
              <a:t>医学图像处理</a:t>
            </a:r>
            <a:endParaRPr lang="en-US" altLang="zh-CN" b="1" dirty="0"/>
          </a:p>
          <a:p>
            <a:r>
              <a:rPr lang="zh-CN" altLang="en-US" b="1" dirty="0"/>
              <a:t>工业制造</a:t>
            </a:r>
            <a:r>
              <a:rPr lang="en-US" altLang="zh-CN" b="1" dirty="0"/>
              <a:t>/</a:t>
            </a:r>
            <a:r>
              <a:rPr lang="zh-CN" altLang="en-US" b="1" dirty="0"/>
              <a:t>工业检测</a:t>
            </a:r>
            <a:endParaRPr lang="en-US" altLang="zh-CN" b="1" dirty="0"/>
          </a:p>
          <a:p>
            <a:r>
              <a:rPr lang="zh-CN" altLang="en-US" b="1" dirty="0"/>
              <a:t>军事公安</a:t>
            </a:r>
            <a:endParaRPr lang="en-US" altLang="zh-CN" b="1" dirty="0"/>
          </a:p>
        </p:txBody>
      </p:sp>
      <p:sp>
        <p:nvSpPr>
          <p:cNvPr id="5" name="Content Placeholder 3"/>
          <p:cNvSpPr txBox="1">
            <a:spLocks/>
          </p:cNvSpPr>
          <p:nvPr/>
        </p:nvSpPr>
        <p:spPr bwMode="auto">
          <a:xfrm>
            <a:off x="5234880" y="1844824"/>
            <a:ext cx="3657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lnSpc>
                <a:spcPct val="120000"/>
              </a:lnSpc>
              <a:spcBef>
                <a:spcPct val="20000"/>
              </a:spcBef>
              <a:spcAft>
                <a:spcPct val="0"/>
              </a:spcAft>
              <a:buClr>
                <a:srgbClr val="053E49"/>
              </a:buClr>
              <a:buFont typeface="Wingdings 2" panose="05020102010507070707" pitchFamily="18" charset="2"/>
              <a:buChar char=""/>
              <a:defRPr sz="2600" kern="1200">
                <a:solidFill>
                  <a:schemeClr val="tx1"/>
                </a:solidFill>
                <a:latin typeface="Centaur" panose="02030504050205020304" pitchFamily="18" charset="0"/>
                <a:ea typeface="+mn-ea"/>
                <a:cs typeface="+mn-cs"/>
              </a:defRPr>
            </a:lvl1pPr>
            <a:lvl2pPr marL="827088" indent="-285750" algn="l" rtl="0" fontAlgn="base">
              <a:lnSpc>
                <a:spcPct val="120000"/>
              </a:lnSpc>
              <a:spcBef>
                <a:spcPct val="20000"/>
              </a:spcBef>
              <a:spcAft>
                <a:spcPct val="0"/>
              </a:spcAft>
              <a:buChar char="–"/>
              <a:defRPr sz="2400" kern="1200">
                <a:solidFill>
                  <a:schemeClr val="tx1"/>
                </a:solidFill>
                <a:latin typeface="Centaur" panose="02030504050205020304" pitchFamily="18" charset="0"/>
                <a:ea typeface="+mn-ea"/>
                <a:cs typeface="+mn-cs"/>
              </a:defRPr>
            </a:lvl2pPr>
            <a:lvl3pPr marL="1235075" indent="-228600" algn="l" rtl="0" fontAlgn="base">
              <a:lnSpc>
                <a:spcPct val="120000"/>
              </a:lnSpc>
              <a:spcBef>
                <a:spcPct val="20000"/>
              </a:spcBef>
              <a:spcAft>
                <a:spcPct val="0"/>
              </a:spcAft>
              <a:buChar char="•"/>
              <a:defRPr sz="2200" kern="1200">
                <a:solidFill>
                  <a:schemeClr val="tx1"/>
                </a:solidFill>
                <a:latin typeface="Centaur" panose="02030504050205020304" pitchFamily="18" charset="0"/>
                <a:ea typeface="+mn-ea"/>
                <a:cs typeface="+mn-cs"/>
              </a:defRPr>
            </a:lvl3pPr>
            <a:lvl4pPr marL="1643063" indent="-228600" algn="l" rtl="0" fontAlgn="base">
              <a:lnSpc>
                <a:spcPct val="120000"/>
              </a:lnSpc>
              <a:spcBef>
                <a:spcPct val="20000"/>
              </a:spcBef>
              <a:spcAft>
                <a:spcPct val="0"/>
              </a:spcAft>
              <a:buChar char="–"/>
              <a:defRPr sz="2000" kern="1200">
                <a:solidFill>
                  <a:schemeClr val="tx1"/>
                </a:solidFill>
                <a:latin typeface="Centaur" panose="02030504050205020304" pitchFamily="18" charset="0"/>
                <a:ea typeface="+mn-ea"/>
                <a:cs typeface="+mn-cs"/>
              </a:defRPr>
            </a:lvl4pPr>
            <a:lvl5pPr marL="2057400" indent="-228600" algn="l" rtl="0" fontAlgn="base">
              <a:lnSpc>
                <a:spcPct val="120000"/>
              </a:lnSpc>
              <a:spcBef>
                <a:spcPct val="20000"/>
              </a:spcBef>
              <a:spcAft>
                <a:spcPct val="0"/>
              </a:spcAft>
              <a:buChar char="»"/>
              <a:defRPr sz="2000" kern="1200">
                <a:solidFill>
                  <a:schemeClr val="tx1"/>
                </a:solidFill>
                <a:latin typeface="Centaur" panose="020305040502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网络通信</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文化艺术</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影视创作</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摄影与印刷</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人机接口</a:t>
            </a: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endPar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endParaRPr>
          </a:p>
        </p:txBody>
      </p:sp>
    </p:spTree>
    <p:extLst>
      <p:ext uri="{BB962C8B-B14F-4D97-AF65-F5344CB8AC3E}">
        <p14:creationId xmlns:p14="http://schemas.microsoft.com/office/powerpoint/2010/main" val="1755267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lvl="1" indent="-457200"/>
            <a:r>
              <a:rPr lang="zh-CN" altLang="en-US">
                <a:solidFill>
                  <a:srgbClr val="FFFFFF"/>
                </a:solidFill>
                <a:latin typeface="黑体" pitchFamily="2" charset="-122"/>
                <a:ea typeface="黑体" pitchFamily="2" charset="-122"/>
                <a:cs typeface="+mj-cs"/>
              </a:rPr>
              <a:t>光与颜色的关系</a:t>
            </a:r>
            <a:endParaRPr lang="en-US" altLang="zh-CN">
              <a:latin typeface="+mj-ea"/>
              <a:ea typeface="+mj-ea"/>
            </a:endParaRPr>
          </a:p>
        </p:txBody>
      </p:sp>
      <p:sp>
        <p:nvSpPr>
          <p:cNvPr id="3" name="内容占位符 2"/>
          <p:cNvSpPr>
            <a:spLocks noGrp="1"/>
          </p:cNvSpPr>
          <p:nvPr>
            <p:ph idx="1"/>
          </p:nvPr>
        </p:nvSpPr>
        <p:spPr>
          <a:xfrm>
            <a:off x="457200" y="1268760"/>
            <a:ext cx="8507288" cy="5017760"/>
          </a:xfrm>
        </p:spPr>
        <p:txBody>
          <a:bodyPr/>
          <a:lstStyle/>
          <a:p>
            <a:pPr marL="457200" lvl="2" indent="-457200">
              <a:buClr>
                <a:srgbClr val="053E49"/>
              </a:buClr>
              <a:buFont typeface="Wingdings 2" panose="05020102010507070707" pitchFamily="18" charset="2"/>
              <a:buChar char=""/>
            </a:pPr>
            <a:r>
              <a:rPr lang="zh-CN" altLang="en-US" sz="2600" b="1">
                <a:solidFill>
                  <a:srgbClr val="7D2E8F"/>
                </a:solidFill>
                <a:latin typeface="+mn-ea"/>
              </a:rPr>
              <a:t>颜色</a:t>
            </a:r>
            <a:r>
              <a:rPr lang="zh-CN" altLang="en-US" sz="2600" b="1">
                <a:latin typeface="+mn-ea"/>
              </a:rPr>
              <a:t>是</a:t>
            </a:r>
            <a:r>
              <a:rPr lang="zh-CN" altLang="en-US" sz="2600" b="1">
                <a:solidFill>
                  <a:srgbClr val="0033CC"/>
                </a:solidFill>
                <a:latin typeface="+mn-ea"/>
              </a:rPr>
              <a:t>人眼</a:t>
            </a:r>
            <a:r>
              <a:rPr lang="zh-CN" altLang="en-US" sz="2600" b="1">
                <a:latin typeface="+mn-ea"/>
              </a:rPr>
              <a:t>通过</a:t>
            </a:r>
            <a:r>
              <a:rPr lang="zh-CN" altLang="en-US" sz="2600" b="1">
                <a:solidFill>
                  <a:srgbClr val="0033CC"/>
                </a:solidFill>
                <a:latin typeface="+mn-ea"/>
              </a:rPr>
              <a:t>大脑视觉神经中枢</a:t>
            </a:r>
            <a:r>
              <a:rPr lang="zh-CN" altLang="en-US" sz="2600" b="1">
                <a:latin typeface="+mn-ea"/>
              </a:rPr>
              <a:t>的解</a:t>
            </a:r>
            <a:r>
              <a:rPr lang="zh-CN" altLang="en-US" sz="2600">
                <a:latin typeface="+mn-ea"/>
              </a:rPr>
              <a:t>释对不同波长的光所做出的</a:t>
            </a:r>
            <a:r>
              <a:rPr lang="zh-CN" altLang="en-US" sz="2600">
                <a:solidFill>
                  <a:srgbClr val="0000FF"/>
                </a:solidFill>
                <a:latin typeface="+mn-ea"/>
              </a:rPr>
              <a:t>视觉响应</a:t>
            </a:r>
            <a:r>
              <a:rPr lang="zh-CN" altLang="en-US" sz="2600">
                <a:latin typeface="+mn-ea"/>
              </a:rPr>
              <a:t>。</a:t>
            </a:r>
            <a:endParaRPr lang="en-US" altLang="zh-CN" sz="2600" b="1">
              <a:latin typeface="+mn-ea"/>
            </a:endParaRPr>
          </a:p>
          <a:p>
            <a:pPr marL="457200" lvl="2" indent="-457200">
              <a:lnSpc>
                <a:spcPct val="120000"/>
              </a:lnSpc>
              <a:buClr>
                <a:srgbClr val="053E49"/>
              </a:buClr>
              <a:buFont typeface="Wingdings 2" panose="05020102010507070707" pitchFamily="18" charset="2"/>
              <a:buChar char=""/>
            </a:pPr>
            <a:endParaRPr lang="en-US" altLang="zh-CN" sz="2600" b="1"/>
          </a:p>
        </p:txBody>
      </p:sp>
      <p:pic>
        <p:nvPicPr>
          <p:cNvPr id="9" name="Content Placeholder 4"/>
          <p:cNvPicPr>
            <a:picLocks noChangeAspect="1"/>
          </p:cNvPicPr>
          <p:nvPr/>
        </p:nvPicPr>
        <p:blipFill>
          <a:blip r:embed="rId3"/>
          <a:stretch>
            <a:fillRect/>
          </a:stretch>
        </p:blipFill>
        <p:spPr bwMode="auto">
          <a:xfrm>
            <a:off x="1187624" y="2367473"/>
            <a:ext cx="7200000" cy="405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a:extLst>
              <a:ext uri="{FF2B5EF4-FFF2-40B4-BE49-F238E27FC236}">
                <a16:creationId xmlns:a16="http://schemas.microsoft.com/office/drawing/2014/main" id="{7AC0421A-877D-2F70-FE81-431F6C9C2BF6}"/>
              </a:ext>
            </a:extLst>
          </p:cNvPr>
          <p:cNvPicPr>
            <a:picLocks noChangeAspect="1"/>
          </p:cNvPicPr>
          <p:nvPr/>
        </p:nvPicPr>
        <p:blipFill>
          <a:blip r:embed="rId4"/>
          <a:stretch>
            <a:fillRect/>
          </a:stretch>
        </p:blipFill>
        <p:spPr>
          <a:xfrm>
            <a:off x="4497929" y="5784030"/>
            <a:ext cx="547407" cy="265238"/>
          </a:xfrm>
          <a:prstGeom prst="rect">
            <a:avLst/>
          </a:prstGeom>
        </p:spPr>
      </p:pic>
      <p:sp>
        <p:nvSpPr>
          <p:cNvPr id="8" name="Text Placeholder 3"/>
          <p:cNvSpPr txBox="1">
            <a:spLocks/>
          </p:cNvSpPr>
          <p:nvPr/>
        </p:nvSpPr>
        <p:spPr bwMode="auto">
          <a:xfrm>
            <a:off x="1462528" y="5736349"/>
            <a:ext cx="6496632" cy="52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FFFFFF"/>
                </a:solidFill>
                <a:effectLst/>
                <a:uLnTx/>
                <a:uFillTx/>
                <a:latin typeface="Garamond" panose="02020404030301010803" pitchFamily="18" charset="0"/>
                <a:ea typeface="+mn-ea"/>
                <a:cs typeface="+mn-cs"/>
              </a:rPr>
              <a:t>颜色是人眼对不同波长的光所做出的</a:t>
            </a:r>
            <a:r>
              <a:rPr kumimoji="0" lang="zh-CN" altLang="en-US" sz="20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视觉响应</a:t>
            </a:r>
            <a:endParaRPr kumimoji="0" lang="en-US" altLang="zh-CN" sz="20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加法混色法</a:t>
            </a:r>
          </a:p>
        </p:txBody>
      </p:sp>
      <p:sp>
        <p:nvSpPr>
          <p:cNvPr id="7" name="矩形 6"/>
          <p:cNvSpPr/>
          <p:nvPr/>
        </p:nvSpPr>
        <p:spPr>
          <a:xfrm>
            <a:off x="6536982" y="4941168"/>
            <a:ext cx="11769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mn-cs"/>
              </a:rPr>
              <a:t>加法混</a:t>
            </a: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Times New Roman" pitchFamily="18" charset="0"/>
              </a:rPr>
              <a:t>色 </a:t>
            </a:r>
            <a:endPar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mn-cs"/>
            </a:endParaRPr>
          </a:p>
        </p:txBody>
      </p:sp>
      <p:sp>
        <p:nvSpPr>
          <p:cNvPr id="11" name="内容占位符 9"/>
          <p:cNvSpPr txBox="1">
            <a:spLocks/>
          </p:cNvSpPr>
          <p:nvPr/>
        </p:nvSpPr>
        <p:spPr bwMode="auto">
          <a:xfrm>
            <a:off x="539552" y="1556792"/>
            <a:ext cx="468052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4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18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加法混色</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原色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a:t>
            </a:r>
            <a:r>
              <a:rPr kumimoji="0" lang="en-GB" altLang="zh-CN" sz="28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RGB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二次色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CMY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白色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 R + G + 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可视化如右图，显示器</a:t>
            </a:r>
            <a:endPar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8" name="Picture 7" descr="E:\书稿\数字图像处理书稿\VISIO\彩色图像处理\维恩图a.e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839775" y="2276872"/>
            <a:ext cx="2571338" cy="2560867"/>
          </a:xfrm>
          <a:prstGeom prst="rect">
            <a:avLst/>
          </a:prstGeom>
          <a:noFill/>
          <a:ln>
            <a:noFill/>
          </a:ln>
        </p:spPr>
      </p:pic>
      <p:sp>
        <p:nvSpPr>
          <p:cNvPr id="3" name="Rectangle 2"/>
          <p:cNvSpPr/>
          <p:nvPr/>
        </p:nvSpPr>
        <p:spPr>
          <a:xfrm>
            <a:off x="1572134" y="4941168"/>
            <a:ext cx="2952328" cy="1200329"/>
          </a:xfrm>
          <a:prstGeom prst="rect">
            <a:avLst/>
          </a:prstGeom>
          <a:solidFill>
            <a:srgbClr val="FFFFE0"/>
          </a:solid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青色</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绿</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蓝</a:t>
            </a:r>
            <a:endParaRPr kumimoji="0" lang="en-US" altLang="zh-CN" sz="2000" b="0" i="0" u="none" strike="noStrike" kern="1200" cap="none" spc="0" normalizeH="0" baseline="0" noProof="0" dirty="0">
              <a:ln>
                <a:noFill/>
              </a:ln>
              <a:solidFill>
                <a:srgbClr val="0000FF"/>
              </a:solidFill>
              <a:effectLst/>
              <a:uLnTx/>
              <a:uFillTx/>
              <a:latin typeface="Arial"/>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品红</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红</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蓝</a:t>
            </a:r>
            <a:endParaRPr kumimoji="0" lang="en-US" altLang="zh-CN" sz="2000" b="0" i="0" u="none" strike="noStrike" kern="1200" cap="none" spc="0" normalizeH="0" baseline="0" noProof="0" dirty="0">
              <a:ln>
                <a:noFill/>
              </a:ln>
              <a:solidFill>
                <a:srgbClr val="0000FF"/>
              </a:solidFill>
              <a:effectLst/>
              <a:uLnTx/>
              <a:uFillTx/>
              <a:latin typeface="Arial"/>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黄色</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红</a:t>
            </a: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 + </a:t>
            </a:r>
            <a:r>
              <a:rPr kumimoji="0" lang="zh-CN" altLang="en-US" sz="2000" b="0" i="0" u="none" strike="noStrike" kern="1200" cap="none" spc="0" normalizeH="0" baseline="0" noProof="0" dirty="0">
                <a:ln>
                  <a:noFill/>
                </a:ln>
                <a:solidFill>
                  <a:srgbClr val="0000FF"/>
                </a:solidFill>
                <a:effectLst/>
                <a:uLnTx/>
                <a:uFillTx/>
                <a:latin typeface="Arial"/>
                <a:ea typeface="+mn-ea"/>
                <a:cs typeface="+mn-cs"/>
              </a:rPr>
              <a:t>绿</a:t>
            </a:r>
            <a:endParaRPr kumimoji="0" lang="en-US" altLang="zh-CN" sz="2000" b="0" i="0" u="none" strike="noStrike" kern="1200" cap="none" spc="0" normalizeH="0" baseline="0" noProof="0" dirty="0">
              <a:ln>
                <a:noFill/>
              </a:ln>
              <a:solidFill>
                <a:srgbClr val="0000FF"/>
              </a:solidFill>
              <a:effectLst/>
              <a:uLnTx/>
              <a:uFillTx/>
              <a:latin typeface="Arial"/>
              <a:ea typeface="+mn-ea"/>
              <a:cs typeface="+mn-cs"/>
            </a:endParaRPr>
          </a:p>
        </p:txBody>
      </p:sp>
    </p:spTree>
    <p:extLst>
      <p:ext uri="{BB962C8B-B14F-4D97-AF65-F5344CB8AC3E}">
        <p14:creationId xmlns:p14="http://schemas.microsoft.com/office/powerpoint/2010/main" val="1833918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减法混色法</a:t>
            </a:r>
          </a:p>
        </p:txBody>
      </p:sp>
      <p:sp>
        <p:nvSpPr>
          <p:cNvPr id="9" name="矩形 8"/>
          <p:cNvSpPr/>
          <p:nvPr/>
        </p:nvSpPr>
        <p:spPr>
          <a:xfrm>
            <a:off x="6588224" y="530120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mn-cs"/>
              </a:rPr>
              <a:t>减法混色</a:t>
            </a:r>
          </a:p>
        </p:txBody>
      </p:sp>
      <p:sp>
        <p:nvSpPr>
          <p:cNvPr id="11" name="内容占位符 9"/>
          <p:cNvSpPr txBox="1">
            <a:spLocks/>
          </p:cNvSpPr>
          <p:nvPr/>
        </p:nvSpPr>
        <p:spPr bwMode="auto">
          <a:xfrm>
            <a:off x="539552" y="1628800"/>
            <a:ext cx="4931906" cy="414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4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18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减法混色</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原色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CMY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二次色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RGB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黑色</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 C + M + 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印刷行业，黑色</a:t>
            </a:r>
            <a:r>
              <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CMY+K</a:t>
            </a:r>
            <a:endPar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7" name="Picture 6" descr="E:\书稿\数字图像处理书稿\VISIO\彩色图像处理\维恩图b.emf"/>
          <p:cNvPicPr/>
          <p:nvPr/>
        </p:nvPicPr>
        <p:blipFill>
          <a:blip r:embed="rId3" cstate="print">
            <a:extLst>
              <a:ext uri="{28A0092B-C50C-407E-A947-70E740481C1C}">
                <a14:useLocalDpi xmlns:a14="http://schemas.microsoft.com/office/drawing/2010/main" val="0"/>
              </a:ext>
            </a:extLst>
          </a:blip>
          <a:stretch>
            <a:fillRect/>
          </a:stretch>
        </p:blipFill>
        <p:spPr bwMode="auto">
          <a:xfrm>
            <a:off x="5860134" y="2348880"/>
            <a:ext cx="2564175" cy="2553734"/>
          </a:xfrm>
          <a:prstGeom prst="rect">
            <a:avLst/>
          </a:prstGeom>
          <a:noFill/>
          <a:ln>
            <a:noFill/>
          </a:ln>
        </p:spPr>
      </p:pic>
      <p:sp>
        <p:nvSpPr>
          <p:cNvPr id="2" name="对话气泡: 圆角矩形 1">
            <a:extLst>
              <a:ext uri="{FF2B5EF4-FFF2-40B4-BE49-F238E27FC236}">
                <a16:creationId xmlns:a16="http://schemas.microsoft.com/office/drawing/2014/main" id="{BC899613-0319-A202-D70F-5EE7C3B59BE7}"/>
              </a:ext>
            </a:extLst>
          </p:cNvPr>
          <p:cNvSpPr/>
          <p:nvPr/>
        </p:nvSpPr>
        <p:spPr bwMode="auto">
          <a:xfrm>
            <a:off x="4751396" y="3319423"/>
            <a:ext cx="914400" cy="612648"/>
          </a:xfrm>
          <a:prstGeom prst="wedgeRoundRectCallout">
            <a:avLst>
              <a:gd name="adj1" fmla="val -37997"/>
              <a:gd name="adj2" fmla="val 76980"/>
              <a:gd name="adj3" fmla="val 16667"/>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思考</a:t>
            </a:r>
          </a:p>
        </p:txBody>
      </p:sp>
    </p:spTree>
    <p:extLst>
      <p:ext uri="{BB962C8B-B14F-4D97-AF65-F5344CB8AC3E}">
        <p14:creationId xmlns:p14="http://schemas.microsoft.com/office/powerpoint/2010/main" val="2974441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颜色</a:t>
            </a:r>
            <a:r>
              <a:rPr lang="zh-CN" altLang="en-US" dirty="0">
                <a:latin typeface="黑体" pitchFamily="2" charset="-122"/>
                <a:ea typeface="黑体" pitchFamily="2" charset="-122"/>
              </a:rPr>
              <a:t>空间</a:t>
            </a:r>
          </a:p>
        </p:txBody>
      </p:sp>
      <p:sp>
        <p:nvSpPr>
          <p:cNvPr id="4" name="Content Placeholder 3"/>
          <p:cNvSpPr>
            <a:spLocks noGrp="1"/>
          </p:cNvSpPr>
          <p:nvPr>
            <p:ph idx="1"/>
          </p:nvPr>
        </p:nvSpPr>
        <p:spPr>
          <a:xfrm>
            <a:off x="457200" y="1333500"/>
            <a:ext cx="8507288" cy="5335860"/>
          </a:xfrm>
        </p:spPr>
        <p:txBody>
          <a:bodyPr/>
          <a:lstStyle/>
          <a:p>
            <a:r>
              <a:rPr lang="zh-CN" altLang="en-US" sz="2600" dirty="0">
                <a:solidFill>
                  <a:srgbClr val="000000"/>
                </a:solidFill>
              </a:rPr>
              <a:t>颜色空间是表示颜色的</a:t>
            </a:r>
            <a:r>
              <a:rPr lang="zh-CN" altLang="en-US" sz="2600" dirty="0">
                <a:solidFill>
                  <a:srgbClr val="0000FF"/>
                </a:solidFill>
              </a:rPr>
              <a:t>空间坐标系</a:t>
            </a:r>
            <a:r>
              <a:rPr lang="zh-CN" altLang="en-US" sz="2600" dirty="0">
                <a:solidFill>
                  <a:srgbClr val="000000"/>
                </a:solidFill>
              </a:rPr>
              <a:t>，建立颜色空间就是建立一个坐标系，坐标系中的每一个点表示一种颜色。</a:t>
            </a:r>
          </a:p>
          <a:p>
            <a:r>
              <a:rPr lang="zh-CN" altLang="en-US" sz="2600" dirty="0">
                <a:solidFill>
                  <a:srgbClr val="000000"/>
                </a:solidFill>
              </a:rPr>
              <a:t>以数学的向量空间来解释，一组基向量张成三维的颜色空间，颜色空间中的任意一种颜色可用一组基向量来描述。</a:t>
            </a:r>
            <a:endParaRPr lang="en-US" altLang="zh-CN" sz="2600" dirty="0">
              <a:solidFill>
                <a:srgbClr val="000000"/>
              </a:solidFill>
            </a:endParaRPr>
          </a:p>
          <a:p>
            <a:r>
              <a:rPr lang="zh-CN" altLang="en-US" sz="2600" dirty="0">
                <a:solidFill>
                  <a:srgbClr val="000000"/>
                </a:solidFill>
              </a:rPr>
              <a:t>为了正确使用各种颜色，需要建立合适的颜色空间。</a:t>
            </a:r>
            <a:endParaRPr lang="en-US" altLang="zh-CN" sz="2600" dirty="0">
              <a:solidFill>
                <a:srgbClr val="000000"/>
              </a:solidFill>
            </a:endParaRPr>
          </a:p>
          <a:p>
            <a:endParaRPr lang="en-US" altLang="zh-CN" sz="2600" dirty="0">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349" t="25200" r="25189" b="17051"/>
          <a:stretch/>
        </p:blipFill>
        <p:spPr>
          <a:xfrm>
            <a:off x="6820215" y="4837576"/>
            <a:ext cx="2124000" cy="1980000"/>
          </a:xfrm>
          <a:prstGeom prst="rect">
            <a:avLst/>
          </a:prstGeom>
        </p:spPr>
      </p:pic>
      <p:sp>
        <p:nvSpPr>
          <p:cNvPr id="2" name="标题 1"/>
          <p:cNvSpPr>
            <a:spLocks noGrp="1"/>
          </p:cNvSpPr>
          <p:nvPr>
            <p:ph type="title"/>
          </p:nvPr>
        </p:nvSpPr>
        <p:spPr/>
        <p:txBody>
          <a:bodyPr/>
          <a:lstStyle/>
          <a:p>
            <a:pPr lvl="1"/>
            <a:r>
              <a:rPr lang="x-none" dirty="0">
                <a:latin typeface="黑体" pitchFamily="2" charset="-122"/>
                <a:ea typeface="黑体" pitchFamily="2" charset="-122"/>
              </a:rPr>
              <a:t>颜色</a:t>
            </a:r>
            <a:r>
              <a:rPr lang="zh-CN" altLang="en-US" dirty="0">
                <a:latin typeface="黑体" pitchFamily="2" charset="-122"/>
                <a:ea typeface="黑体" pitchFamily="2" charset="-122"/>
              </a:rPr>
              <a:t>空间</a:t>
            </a:r>
          </a:p>
        </p:txBody>
      </p:sp>
      <p:sp>
        <p:nvSpPr>
          <p:cNvPr id="4" name="Content Placeholder 3"/>
          <p:cNvSpPr>
            <a:spLocks noGrp="1"/>
          </p:cNvSpPr>
          <p:nvPr>
            <p:ph idx="1"/>
          </p:nvPr>
        </p:nvSpPr>
        <p:spPr>
          <a:xfrm>
            <a:off x="457200" y="1333500"/>
            <a:ext cx="8657490" cy="5047828"/>
          </a:xfrm>
        </p:spPr>
        <p:txBody>
          <a:bodyPr/>
          <a:lstStyle/>
          <a:p>
            <a:r>
              <a:rPr lang="zh-CN" altLang="en-US" sz="2600" dirty="0">
                <a:solidFill>
                  <a:srgbClr val="7D2E8F"/>
                </a:solidFill>
              </a:rPr>
              <a:t>设备无关的颜色空间</a:t>
            </a:r>
            <a:endParaRPr lang="en-US" altLang="zh-CN" sz="2600" dirty="0">
              <a:solidFill>
                <a:srgbClr val="7D2E8F"/>
              </a:solidFill>
            </a:endParaRPr>
          </a:p>
          <a:p>
            <a:pPr lvl="1"/>
            <a:r>
              <a:rPr lang="zh-CN" altLang="en-US" sz="2400" dirty="0">
                <a:solidFill>
                  <a:srgbClr val="000000"/>
                </a:solidFill>
              </a:rPr>
              <a:t>颜色的表示方法独立于设备</a:t>
            </a:r>
            <a:endParaRPr lang="en-US" altLang="zh-CN" sz="2400" dirty="0">
              <a:solidFill>
                <a:srgbClr val="000000"/>
              </a:solidFill>
            </a:endParaRPr>
          </a:p>
          <a:p>
            <a:pPr marL="541338" lvl="1" indent="0">
              <a:buNone/>
            </a:pPr>
            <a:endParaRPr lang="en-US" altLang="zh-CN" sz="2400" dirty="0">
              <a:solidFill>
                <a:srgbClr val="000000"/>
              </a:solidFill>
            </a:endParaRPr>
          </a:p>
          <a:p>
            <a:pPr marL="541338" lvl="1" indent="0">
              <a:buNone/>
            </a:pPr>
            <a:endParaRPr lang="en-US" altLang="zh-CN" sz="2400" dirty="0">
              <a:solidFill>
                <a:srgbClr val="000000"/>
              </a:solidFill>
            </a:endParaRPr>
          </a:p>
          <a:p>
            <a:pPr marL="541338" lvl="1" indent="0">
              <a:buNone/>
            </a:pPr>
            <a:endParaRPr lang="zh-CN" altLang="en-US" sz="2400" dirty="0">
              <a:solidFill>
                <a:srgbClr val="000000"/>
              </a:solidFill>
            </a:endParaRPr>
          </a:p>
          <a:p>
            <a:r>
              <a:rPr lang="zh-CN" altLang="en-US" sz="2600" dirty="0">
                <a:solidFill>
                  <a:srgbClr val="7D2E8F"/>
                </a:solidFill>
              </a:rPr>
              <a:t>设备依赖的颜色空间 </a:t>
            </a:r>
            <a:endParaRPr lang="en-US" altLang="zh-CN" sz="2600" dirty="0"/>
          </a:p>
          <a:p>
            <a:pPr lvl="1"/>
            <a:r>
              <a:rPr lang="zh-CN" altLang="en-US" sz="2400" dirty="0">
                <a:solidFill>
                  <a:srgbClr val="000000"/>
                </a:solidFill>
              </a:rPr>
              <a:t>各种彩色成像、显示和打印设备都有各自的颜色空间</a:t>
            </a:r>
            <a:endParaRPr lang="en-US" altLang="zh-CN" sz="2400" dirty="0">
              <a:solidFill>
                <a:srgbClr val="000000"/>
              </a:solidFill>
            </a:endParaRPr>
          </a:p>
          <a:p>
            <a:endParaRPr lang="en-US" altLang="zh-CN" sz="2600" dirty="0">
              <a:solidFill>
                <a:srgbClr val="000000"/>
              </a:solidFill>
            </a:endParaRPr>
          </a:p>
        </p:txBody>
      </p:sp>
      <p:sp>
        <p:nvSpPr>
          <p:cNvPr id="5" name="Action Button: End 4">
            <a:hlinkClick r:id="" action="ppaction://noaction" highlightClick="1"/>
          </p:cNvPr>
          <p:cNvSpPr>
            <a:spLocks noChangeAspect="1"/>
          </p:cNvSpPr>
          <p:nvPr/>
        </p:nvSpPr>
        <p:spPr>
          <a:xfrm>
            <a:off x="8532440" y="6309320"/>
            <a:ext cx="312725" cy="312725"/>
          </a:xfrm>
          <a:prstGeom prst="actionButtonEnd">
            <a:avLst/>
          </a:prstGeom>
          <a:solidFill>
            <a:srgbClr val="2B7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p:cNvPicPr>
            <a:picLocks noChangeAspect="1"/>
          </p:cNvPicPr>
          <p:nvPr/>
        </p:nvPicPr>
        <p:blipFill>
          <a:blip r:embed="rId4"/>
          <a:stretch>
            <a:fillRect/>
          </a:stretch>
        </p:blipFill>
        <p:spPr>
          <a:xfrm>
            <a:off x="29310" y="2125655"/>
            <a:ext cx="2891775" cy="2160000"/>
          </a:xfrm>
          <a:prstGeom prst="rect">
            <a:avLst/>
          </a:prstGeom>
        </p:spPr>
      </p:pic>
      <p:pic>
        <p:nvPicPr>
          <p:cNvPr id="9" name="Picture 8"/>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3337" t="20447" r="29325" b="24436"/>
          <a:stretch/>
        </p:blipFill>
        <p:spPr>
          <a:xfrm>
            <a:off x="4765311" y="2215655"/>
            <a:ext cx="1788387" cy="1980000"/>
          </a:xfrm>
          <a:prstGeom prst="rect">
            <a:avLst/>
          </a:prstGeom>
        </p:spPr>
      </p:pic>
      <p:pic>
        <p:nvPicPr>
          <p:cNvPr id="10" name="Picture 9"/>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0670" t="18669" r="27992" b="24436"/>
          <a:stretch/>
        </p:blipFill>
        <p:spPr>
          <a:xfrm>
            <a:off x="2555776" y="2215655"/>
            <a:ext cx="1918125" cy="1980000"/>
          </a:xfrm>
          <a:prstGeom prst="rect">
            <a:avLst/>
          </a:prstGeom>
        </p:spPr>
      </p:pic>
      <p:pic>
        <p:nvPicPr>
          <p:cNvPr id="11" name="Picture 10"/>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7668" t="20918" r="26426" b="14274"/>
          <a:stretch/>
        </p:blipFill>
        <p:spPr>
          <a:xfrm>
            <a:off x="6818802" y="2215655"/>
            <a:ext cx="1870000" cy="1980000"/>
          </a:xfrm>
          <a:prstGeom prst="rect">
            <a:avLst/>
          </a:prstGeom>
        </p:spPr>
      </p:pic>
      <p:pic>
        <p:nvPicPr>
          <p:cNvPr id="12" name="Picture 11"/>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28451" t="24150" r="25087" b="22301"/>
          <a:stretch/>
        </p:blipFill>
        <p:spPr>
          <a:xfrm>
            <a:off x="216483" y="4837576"/>
            <a:ext cx="2290589" cy="1980000"/>
          </a:xfrm>
          <a:prstGeom prst="rect">
            <a:avLst/>
          </a:prstGeom>
        </p:spPr>
      </p:pic>
      <p:pic>
        <p:nvPicPr>
          <p:cNvPr id="13" name="Picture 12"/>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7163" t="25850" r="24800" b="19550"/>
          <a:stretch/>
        </p:blipFill>
        <p:spPr>
          <a:xfrm>
            <a:off x="2561345" y="4837576"/>
            <a:ext cx="2322668" cy="1980000"/>
          </a:xfrm>
          <a:prstGeom prst="rect">
            <a:avLst/>
          </a:prstGeom>
        </p:spPr>
      </p:pic>
      <p:pic>
        <p:nvPicPr>
          <p:cNvPr id="14" name="Picture 13"/>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27163" t="18500" r="25588" b="13250"/>
          <a:stretch/>
        </p:blipFill>
        <p:spPr>
          <a:xfrm>
            <a:off x="4938286" y="4837576"/>
            <a:ext cx="1827655" cy="1980000"/>
          </a:xfrm>
          <a:prstGeom prst="rect">
            <a:avLst/>
          </a:prstGeom>
        </p:spPr>
      </p:pic>
    </p:spTree>
    <p:extLst>
      <p:ext uri="{BB962C8B-B14F-4D97-AF65-F5344CB8AC3E}">
        <p14:creationId xmlns:p14="http://schemas.microsoft.com/office/powerpoint/2010/main" val="12737145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色度图</a:t>
            </a:r>
          </a:p>
        </p:txBody>
      </p:sp>
      <p:sp>
        <p:nvSpPr>
          <p:cNvPr id="10" name="内容占位符 9"/>
          <p:cNvSpPr>
            <a:spLocks noGrp="1"/>
          </p:cNvSpPr>
          <p:nvPr>
            <p:ph idx="1"/>
          </p:nvPr>
        </p:nvSpPr>
        <p:spPr>
          <a:xfrm>
            <a:off x="638175" y="1510442"/>
            <a:ext cx="3682752" cy="5057102"/>
          </a:xfrm>
        </p:spPr>
        <p:txBody>
          <a:bodyPr/>
          <a:lstStyle/>
          <a:p>
            <a:pPr>
              <a:lnSpc>
                <a:spcPct val="120000"/>
              </a:lnSpc>
            </a:pPr>
            <a:r>
              <a:rPr lang="zh-CN" altLang="en-US" sz="2600" b="1" dirty="0"/>
              <a:t>色度图中的每一个点表示一种颜色</a:t>
            </a:r>
            <a:endParaRPr lang="en-US" altLang="zh-CN" sz="2600" b="1" dirty="0"/>
          </a:p>
          <a:p>
            <a:pPr lvl="1">
              <a:lnSpc>
                <a:spcPct val="120000"/>
              </a:lnSpc>
            </a:pPr>
            <a:r>
              <a:rPr lang="zh-CN" altLang="en-US" sz="2600" b="1" dirty="0">
                <a:solidFill>
                  <a:srgbClr val="0033CC"/>
                </a:solidFill>
                <a:latin typeface="黑体" panose="02010609060101010101" pitchFamily="49" charset="-122"/>
                <a:ea typeface="黑体" panose="02010609060101010101" pitchFamily="49" charset="-122"/>
              </a:rPr>
              <a:t>色调</a:t>
            </a:r>
            <a:r>
              <a:rPr lang="zh-CN" altLang="en-US" sz="2600" b="1" dirty="0"/>
              <a:t>由该点对应的光谱轨迹上的波长决定；</a:t>
            </a:r>
            <a:endParaRPr lang="en-US" altLang="zh-CN" sz="2600" b="1" dirty="0"/>
          </a:p>
          <a:p>
            <a:pPr lvl="1">
              <a:lnSpc>
                <a:spcPct val="120000"/>
              </a:lnSpc>
            </a:pPr>
            <a:r>
              <a:rPr lang="zh-CN" altLang="en-US" sz="2600" b="1" dirty="0">
                <a:solidFill>
                  <a:srgbClr val="0033CC"/>
                </a:solidFill>
                <a:latin typeface="黑体" panose="02010609060101010101" pitchFamily="49" charset="-122"/>
                <a:ea typeface="黑体" panose="02010609060101010101" pitchFamily="49" charset="-122"/>
              </a:rPr>
              <a:t>饱和度</a:t>
            </a:r>
            <a:r>
              <a:rPr lang="zh-CN" altLang="en-US" sz="2600" b="1" dirty="0"/>
              <a:t>由该点到白色参考点的距离决定。</a:t>
            </a:r>
            <a:endParaRPr lang="en-US" altLang="zh-CN" sz="2600" b="1" dirty="0"/>
          </a:p>
          <a:p>
            <a:pPr lvl="1">
              <a:lnSpc>
                <a:spcPct val="120000"/>
              </a:lnSpc>
            </a:pPr>
            <a:r>
              <a:rPr lang="zh-CN" altLang="en-US" sz="2600" dirty="0">
                <a:solidFill>
                  <a:srgbClr val="0033CC"/>
                </a:solidFill>
                <a:latin typeface="黑体" panose="02010609060101010101" pitchFamily="49" charset="-122"/>
                <a:ea typeface="黑体" panose="02010609060101010101" pitchFamily="49" charset="-122"/>
              </a:rPr>
              <a:t>无亮度信息</a:t>
            </a:r>
            <a:r>
              <a:rPr lang="zh-CN" altLang="en-US" sz="2600" b="1" dirty="0"/>
              <a:t>，额外定义亮度参数</a:t>
            </a:r>
            <a:r>
              <a:rPr lang="en-US" altLang="zh-CN" sz="2600" b="1" dirty="0"/>
              <a:t>Y</a:t>
            </a:r>
            <a:endParaRPr lang="zh-CN" altLang="en-US" sz="2600" b="1" dirty="0"/>
          </a:p>
        </p:txBody>
      </p:sp>
      <p:sp>
        <p:nvSpPr>
          <p:cNvPr id="7" name="矩形 6"/>
          <p:cNvSpPr/>
          <p:nvPr/>
        </p:nvSpPr>
        <p:spPr>
          <a:xfrm>
            <a:off x="5364088" y="5850579"/>
            <a:ext cx="3185488" cy="369332"/>
          </a:xfrm>
          <a:prstGeom prst="rect">
            <a:avLst/>
          </a:prstGeom>
        </p:spPr>
        <p:txBody>
          <a:bodyPr wrap="none">
            <a:sp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色度图中波长决定颜色的色调</a:t>
            </a:r>
          </a:p>
        </p:txBody>
      </p:sp>
      <p:pic>
        <p:nvPicPr>
          <p:cNvPr id="11" name="Picture 2" descr="CIE 1931 XYZ Chromaticity Diagram Point"/>
          <p:cNvPicPr>
            <a:picLocks noChangeAspect="1" noChangeArrowheads="1"/>
          </p:cNvPicPr>
          <p:nvPr/>
        </p:nvPicPr>
        <p:blipFill rotWithShape="1">
          <a:blip r:embed="rId2" cstate="print"/>
          <a:srcRect l="7798" r="11995"/>
          <a:stretch/>
        </p:blipFill>
        <p:spPr bwMode="auto">
          <a:xfrm>
            <a:off x="4644008" y="1713728"/>
            <a:ext cx="4320468" cy="4052454"/>
          </a:xfrm>
          <a:prstGeom prst="rect">
            <a:avLst/>
          </a:prstGeom>
          <a:noFill/>
          <a:ln w="9525">
            <a:noFill/>
            <a:miter lim="800000"/>
            <a:headEnd/>
            <a:tailEnd/>
          </a:ln>
        </p:spPr>
      </p:pic>
      <p:sp>
        <p:nvSpPr>
          <p:cNvPr id="2" name="文本框 1">
            <a:extLst>
              <a:ext uri="{FF2B5EF4-FFF2-40B4-BE49-F238E27FC236}">
                <a16:creationId xmlns:a16="http://schemas.microsoft.com/office/drawing/2014/main" id="{3FEDAAE9-7379-DDAC-7208-536551E2E95E}"/>
              </a:ext>
            </a:extLst>
          </p:cNvPr>
          <p:cNvSpPr txBox="1"/>
          <p:nvPr/>
        </p:nvSpPr>
        <p:spPr>
          <a:xfrm>
            <a:off x="6804242" y="3800139"/>
            <a:ext cx="914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rPr>
              <a:t>P</a:t>
            </a:r>
            <a:endParaRPr kumimoji="0" lang="zh-CN" altLang="en-US" sz="14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endParaRPr>
          </a:p>
        </p:txBody>
      </p:sp>
      <p:sp>
        <p:nvSpPr>
          <p:cNvPr id="5" name="文本框 4">
            <a:extLst>
              <a:ext uri="{FF2B5EF4-FFF2-40B4-BE49-F238E27FC236}">
                <a16:creationId xmlns:a16="http://schemas.microsoft.com/office/drawing/2014/main" id="{8ABB5003-399A-69E1-3F06-0018824C412A}"/>
              </a:ext>
            </a:extLst>
          </p:cNvPr>
          <p:cNvSpPr txBox="1"/>
          <p:nvPr/>
        </p:nvSpPr>
        <p:spPr>
          <a:xfrm>
            <a:off x="5638830" y="4774940"/>
            <a:ext cx="914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rPr>
              <a:t>Q</a:t>
            </a:r>
            <a:endParaRPr kumimoji="0" lang="zh-CN" altLang="en-US" sz="14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endParaRPr>
          </a:p>
        </p:txBody>
      </p:sp>
      <p:sp>
        <p:nvSpPr>
          <p:cNvPr id="6" name="文本框 5">
            <a:extLst>
              <a:ext uri="{FF2B5EF4-FFF2-40B4-BE49-F238E27FC236}">
                <a16:creationId xmlns:a16="http://schemas.microsoft.com/office/drawing/2014/main" id="{63B182BA-5517-E4F3-879D-A06D7C737C5B}"/>
              </a:ext>
            </a:extLst>
          </p:cNvPr>
          <p:cNvSpPr txBox="1"/>
          <p:nvPr/>
        </p:nvSpPr>
        <p:spPr>
          <a:xfrm>
            <a:off x="5289206" y="3275111"/>
            <a:ext cx="914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rPr>
              <a:t>T</a:t>
            </a:r>
            <a:endParaRPr kumimoji="0" lang="zh-CN" altLang="en-US" sz="14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endParaRPr>
          </a:p>
        </p:txBody>
      </p:sp>
    </p:spTree>
    <p:extLst>
      <p:ext uri="{BB962C8B-B14F-4D97-AF65-F5344CB8AC3E}">
        <p14:creationId xmlns:p14="http://schemas.microsoft.com/office/powerpoint/2010/main" val="15282117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r>
              <a:rPr lang="zh-CN" altLang="en-US" dirty="0">
                <a:ea typeface="宋体" panose="02010600030101010101" pitchFamily="2" charset="-122"/>
              </a:rPr>
              <a:t>问题</a:t>
            </a:r>
            <a:endParaRPr lang="en-US" altLang="zh-CN" dirty="0">
              <a:ea typeface="宋体" panose="02010600030101010101" pitchFamily="2" charset="-122"/>
            </a:endParaRPr>
          </a:p>
        </p:txBody>
      </p:sp>
      <p:sp>
        <p:nvSpPr>
          <p:cNvPr id="603139" name="Rectangle 3"/>
          <p:cNvSpPr>
            <a:spLocks noGrp="1" noChangeArrowheads="1"/>
          </p:cNvSpPr>
          <p:nvPr>
            <p:ph type="body" idx="1"/>
          </p:nvPr>
        </p:nvSpPr>
        <p:spPr>
          <a:xfrm>
            <a:off x="685800" y="1412776"/>
            <a:ext cx="7772400" cy="4495800"/>
          </a:xfrm>
        </p:spPr>
        <p:txBody>
          <a:bodyPr/>
          <a:lstStyle/>
          <a:p>
            <a:r>
              <a:rPr lang="zh-CN" altLang="en-US" b="1" dirty="0">
                <a:ea typeface="宋体" panose="02010600030101010101" pitchFamily="2" charset="-122"/>
              </a:rPr>
              <a:t>观察</a:t>
            </a:r>
            <a:r>
              <a:rPr lang="en-US" altLang="zh-CN" b="1" dirty="0">
                <a:ea typeface="宋体" panose="02010600030101010101" pitchFamily="2" charset="-122"/>
              </a:rPr>
              <a:t>CIE </a:t>
            </a:r>
            <a:r>
              <a:rPr lang="en-US" altLang="zh-CN" b="1" cap="all" dirty="0" err="1">
                <a:ea typeface="宋体" panose="02010600030101010101" pitchFamily="2" charset="-122"/>
              </a:rPr>
              <a:t>xyz</a:t>
            </a:r>
            <a:r>
              <a:rPr lang="zh-CN" altLang="en-US" b="1" cap="all" dirty="0">
                <a:ea typeface="宋体" panose="02010600030101010101" pitchFamily="2" charset="-122"/>
              </a:rPr>
              <a:t>色度图</a:t>
            </a:r>
            <a:r>
              <a:rPr lang="en-US" altLang="zh-CN" b="1" dirty="0">
                <a:ea typeface="宋体" panose="02010600030101010101" pitchFamily="2" charset="-122"/>
              </a:rPr>
              <a:t> </a:t>
            </a:r>
          </a:p>
          <a:p>
            <a:r>
              <a:rPr lang="zh-CN" altLang="en-US" b="1" dirty="0">
                <a:ea typeface="宋体" panose="02010600030101010101" pitchFamily="2" charset="-122"/>
              </a:rPr>
              <a:t>问题</a:t>
            </a:r>
            <a:r>
              <a:rPr lang="en-US" altLang="zh-CN" b="1" dirty="0">
                <a:ea typeface="宋体" panose="02010600030101010101" pitchFamily="2" charset="-122"/>
              </a:rPr>
              <a:t>:  </a:t>
            </a:r>
            <a:r>
              <a:rPr lang="zh-CN" altLang="en-US" dirty="0">
                <a:solidFill>
                  <a:srgbClr val="3366FF"/>
                </a:solidFill>
                <a:ea typeface="宋体" panose="02010600030101010101" pitchFamily="2" charset="-122"/>
              </a:rPr>
              <a:t>过</a:t>
            </a:r>
            <a:r>
              <a:rPr lang="zh-CN" altLang="en-US" b="1" dirty="0">
                <a:solidFill>
                  <a:srgbClr val="3366FF"/>
                </a:solidFill>
                <a:ea typeface="宋体" panose="02010600030101010101" pitchFamily="2" charset="-122"/>
              </a:rPr>
              <a:t>多的空间是绿色</a:t>
            </a:r>
            <a:endParaRPr lang="en-US" altLang="zh-CN" b="1" dirty="0">
              <a:solidFill>
                <a:srgbClr val="3366FF"/>
              </a:solidFill>
              <a:ea typeface="宋体" panose="02010600030101010101" pitchFamily="2" charset="-122"/>
            </a:endParaRPr>
          </a:p>
        </p:txBody>
      </p:sp>
      <p:pic>
        <p:nvPicPr>
          <p:cNvPr id="7" name="Picture 3" descr="CIE 1964 XYZ Chromaticity Diagram"/>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824000" y="2849452"/>
            <a:ext cx="4320000" cy="3240000"/>
          </a:xfrm>
          <a:prstGeom prst="rect">
            <a:avLst/>
          </a:prstGeom>
          <a:noFill/>
          <a:ln w="9525">
            <a:noFill/>
            <a:miter lim="800000"/>
            <a:headEnd/>
            <a:tailEnd/>
          </a:ln>
        </p:spPr>
      </p:pic>
      <p:sp>
        <p:nvSpPr>
          <p:cNvPr id="5" name="内容占位符 5"/>
          <p:cNvSpPr txBox="1">
            <a:spLocks/>
          </p:cNvSpPr>
          <p:nvPr/>
        </p:nvSpPr>
        <p:spPr bwMode="auto">
          <a:xfrm>
            <a:off x="945868" y="2953199"/>
            <a:ext cx="4114800"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3200" kern="120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800" kern="120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400" kern="120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None/>
              <a:tabLst/>
              <a:defRPr/>
            </a:pPr>
            <a:r>
              <a:rPr kumimoji="0" lang="en-US" altLang="zh-CN" sz="2400" b="1" i="0" u="none" strike="noStrike" kern="1200" cap="none" spc="0" normalizeH="0" baseline="0" noProof="0" dirty="0">
                <a:ln>
                  <a:noFill/>
                </a:ln>
                <a:solidFill>
                  <a:srgbClr val="9900CC"/>
                </a:solidFill>
                <a:effectLst/>
                <a:uLnTx/>
                <a:uFillTx/>
                <a:latin typeface="Garamond" panose="02020404030301010803" pitchFamily="18" charset="0"/>
                <a:ea typeface="楷体" panose="02010609060101010101" pitchFamily="49" charset="-122"/>
                <a:cs typeface="+mn-cs"/>
              </a:rPr>
              <a:t>CIE1931</a:t>
            </a:r>
            <a:r>
              <a:rPr kumimoji="0" lang="zh-CN" altLang="en-US" sz="2400" b="1" i="0" u="none" strike="noStrike" kern="1200" cap="none" spc="0" normalizeH="0" baseline="0" noProof="0" dirty="0">
                <a:ln>
                  <a:noFill/>
                </a:ln>
                <a:solidFill>
                  <a:srgbClr val="9900CC"/>
                </a:solidFill>
                <a:effectLst/>
                <a:uLnTx/>
                <a:uFillTx/>
                <a:latin typeface="Garamond" panose="02020404030301010803" pitchFamily="18" charset="0"/>
                <a:ea typeface="楷体" panose="02010609060101010101" pitchFamily="49" charset="-122"/>
                <a:cs typeface="+mn-cs"/>
              </a:rPr>
              <a:t>标准色度图</a:t>
            </a:r>
            <a:r>
              <a:rPr kumimoji="0" lang="zh-CN" altLang="en-US" sz="2400" b="1" i="0" u="none" strike="noStrike" kern="1200" cap="none" spc="0" normalizeH="0" baseline="0" noProof="0" dirty="0">
                <a:ln>
                  <a:noFill/>
                </a:ln>
                <a:solidFill>
                  <a:srgbClr val="000000"/>
                </a:solidFill>
                <a:effectLst/>
                <a:uLnTx/>
                <a:uFillTx/>
                <a:latin typeface="Garamond" panose="02020404030301010803" pitchFamily="18" charset="0"/>
                <a:ea typeface="楷体" panose="02010609060101010101" pitchFamily="49" charset="-122"/>
                <a:cs typeface="+mn-cs"/>
              </a:rPr>
              <a:t>是视觉非均匀的系统，即在色度图中两点之间的距离与这两种颜色之间的差异程度不一致。</a:t>
            </a:r>
            <a:endParaRPr kumimoji="0" lang="en-US" altLang="zh-CN" sz="2400" b="1" i="0" u="none" strike="noStrike" kern="1200" cap="none" spc="0" normalizeH="0" baseline="0" noProof="0" dirty="0">
              <a:ln>
                <a:noFill/>
              </a:ln>
              <a:solidFill>
                <a:srgbClr val="000000"/>
              </a:solidFill>
              <a:effectLst/>
              <a:uLnTx/>
              <a:uFillTx/>
              <a:latin typeface="Garamond" panose="02020404030301010803" pitchFamily="18" charset="0"/>
              <a:ea typeface="楷体" panose="02010609060101010101" pitchFamily="49" charset="-122"/>
              <a:cs typeface="+mn-cs"/>
            </a:endParaRPr>
          </a:p>
        </p:txBody>
      </p:sp>
    </p:spTree>
    <p:extLst>
      <p:ext uri="{BB962C8B-B14F-4D97-AF65-F5344CB8AC3E}">
        <p14:creationId xmlns:p14="http://schemas.microsoft.com/office/powerpoint/2010/main" val="1935608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a:latin typeface="Times New Roman" pitchFamily="18" charset="0"/>
                <a:ea typeface="黑体" pitchFamily="2" charset="-122"/>
                <a:cs typeface="Times New Roman" pitchFamily="18" charset="0"/>
              </a:rPr>
              <a:t>CIE1931</a:t>
            </a:r>
            <a:r>
              <a:rPr lang="zh-CN" altLang="en-US" dirty="0">
                <a:latin typeface="Times New Roman" pitchFamily="18" charset="0"/>
                <a:ea typeface="黑体" pitchFamily="2" charset="-122"/>
                <a:cs typeface="Times New Roman" pitchFamily="18" charset="0"/>
              </a:rPr>
              <a:t>标准色度图</a:t>
            </a:r>
          </a:p>
        </p:txBody>
      </p:sp>
      <p:sp>
        <p:nvSpPr>
          <p:cNvPr id="6" name="内容占位符 5"/>
          <p:cNvSpPr>
            <a:spLocks noGrp="1"/>
          </p:cNvSpPr>
          <p:nvPr>
            <p:ph idx="1"/>
          </p:nvPr>
        </p:nvSpPr>
        <p:spPr>
          <a:xfrm>
            <a:off x="457200" y="1333500"/>
            <a:ext cx="4114800" cy="5263852"/>
          </a:xfrm>
        </p:spPr>
        <p:txBody>
          <a:bodyPr/>
          <a:lstStyle/>
          <a:p>
            <a:pPr>
              <a:lnSpc>
                <a:spcPct val="120000"/>
              </a:lnSpc>
            </a:pPr>
            <a:r>
              <a:rPr lang="zh-CN" altLang="en-US" sz="2600" b="1" dirty="0">
                <a:solidFill>
                  <a:srgbClr val="7D2E8F"/>
                </a:solidFill>
                <a:latin typeface="+mn-ea"/>
              </a:rPr>
              <a:t>宽容量</a:t>
            </a:r>
            <a:r>
              <a:rPr lang="zh-CN" altLang="en-US" sz="2600" b="1" dirty="0"/>
              <a:t>是指人眼感觉不出颜色变化的最大范围，</a:t>
            </a:r>
            <a:r>
              <a:rPr lang="zh-CN" altLang="en-US" sz="2600" b="1" dirty="0">
                <a:solidFill>
                  <a:srgbClr val="0033CC"/>
                </a:solidFill>
              </a:rPr>
              <a:t>麦克亚当用椭圆区域表示颜色的宽容量</a:t>
            </a:r>
            <a:r>
              <a:rPr lang="zh-CN" altLang="en-US" sz="2600" b="1" dirty="0"/>
              <a:t>。实验表明，在</a:t>
            </a:r>
            <a:r>
              <a:rPr lang="en-US" altLang="zh-CN" sz="2600" b="1" dirty="0"/>
              <a:t>CIE1931</a:t>
            </a:r>
            <a:r>
              <a:rPr lang="zh-CN" altLang="en-US" sz="2600" b="1" dirty="0"/>
              <a:t>标准色度图中，</a:t>
            </a:r>
            <a:r>
              <a:rPr lang="en-US" altLang="zh-CN" sz="2600" b="1" dirty="0"/>
              <a:t>25</a:t>
            </a:r>
            <a:r>
              <a:rPr lang="zh-CN" altLang="en-US" sz="2600" b="1" dirty="0"/>
              <a:t>种颜色的宽容量椭圆以及长轴的方向均不相同，无法建立统一的视觉颜色差异度量模型。</a:t>
            </a:r>
          </a:p>
        </p:txBody>
      </p:sp>
      <p:sp>
        <p:nvSpPr>
          <p:cNvPr id="9" name="矩形 8"/>
          <p:cNvSpPr/>
          <p:nvPr/>
        </p:nvSpPr>
        <p:spPr>
          <a:xfrm>
            <a:off x="5600921" y="6298967"/>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微软雅黑" pitchFamily="34" charset="-122"/>
                <a:ea typeface="微软雅黑" pitchFamily="34" charset="-122"/>
                <a:cs typeface="Times New Roman" pitchFamily="18" charset="0"/>
              </a:rPr>
              <a:t>麦克亚当宽容量椭圆</a:t>
            </a:r>
          </a:p>
        </p:txBody>
      </p:sp>
      <p:pic>
        <p:nvPicPr>
          <p:cNvPr id="7" name="Picture 6" descr="E:\webpages\Tutorial figures\CIExy1931_MacAdam.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72000" y="1470398"/>
            <a:ext cx="4320000" cy="4774737"/>
          </a:xfrm>
          <a:prstGeom prst="rect">
            <a:avLst/>
          </a:prstGeom>
          <a:noFill/>
          <a:ln>
            <a:noFill/>
          </a:ln>
        </p:spPr>
      </p:pic>
    </p:spTree>
    <p:extLst>
      <p:ext uri="{BB962C8B-B14F-4D97-AF65-F5344CB8AC3E}">
        <p14:creationId xmlns:p14="http://schemas.microsoft.com/office/powerpoint/2010/main" val="3568500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465004"/>
            <a:ext cx="5400000" cy="4050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3465004"/>
            <a:ext cx="5400000" cy="4050000"/>
          </a:xfrm>
          <a:prstGeom prst="rect">
            <a:avLst/>
          </a:prstGeom>
        </p:spPr>
      </p:pic>
      <p:sp>
        <p:nvSpPr>
          <p:cNvPr id="419842" name="Rectangle 2"/>
          <p:cNvSpPr>
            <a:spLocks noGrp="1" noChangeArrowheads="1"/>
          </p:cNvSpPr>
          <p:nvPr>
            <p:ph type="title"/>
          </p:nvPr>
        </p:nvSpPr>
        <p:spPr/>
        <p:txBody>
          <a:bodyPr/>
          <a:lstStyle/>
          <a:p>
            <a:r>
              <a:rPr lang="zh-CN" altLang="en-US" dirty="0">
                <a:ea typeface="宋体" panose="02010600030101010101" pitchFamily="2" charset="-122"/>
              </a:rPr>
              <a:t>感知均匀的色彩空间</a:t>
            </a:r>
            <a:endParaRPr lang="en-US" altLang="zh-CN" dirty="0">
              <a:ea typeface="宋体" panose="02010600030101010101" pitchFamily="2" charset="-122"/>
            </a:endParaRPr>
          </a:p>
        </p:txBody>
      </p:sp>
      <p:sp>
        <p:nvSpPr>
          <p:cNvPr id="419843" name="Rectangle 3"/>
          <p:cNvSpPr>
            <a:spLocks noGrp="1" noChangeArrowheads="1"/>
          </p:cNvSpPr>
          <p:nvPr>
            <p:ph idx="1"/>
          </p:nvPr>
        </p:nvSpPr>
        <p:spPr>
          <a:xfrm>
            <a:off x="457200" y="1330036"/>
            <a:ext cx="8229600" cy="5527964"/>
          </a:xfrm>
        </p:spPr>
        <p:txBody>
          <a:bodyPr/>
          <a:lstStyle/>
          <a:p>
            <a:pPr>
              <a:lnSpc>
                <a:spcPct val="120000"/>
              </a:lnSpc>
            </a:pPr>
            <a:r>
              <a:rPr lang="zh-CN" altLang="en-US" sz="3000" b="1" dirty="0">
                <a:ea typeface="宋体" panose="02010600030101010101" pitchFamily="2" charset="-122"/>
              </a:rPr>
              <a:t>空间中两种颜色之间的</a:t>
            </a:r>
            <a:r>
              <a:rPr lang="zh-CN" altLang="en-US" sz="3000" dirty="0">
                <a:solidFill>
                  <a:srgbClr val="0033CC"/>
                </a:solidFill>
              </a:rPr>
              <a:t>欧氏距离</a:t>
            </a:r>
            <a:r>
              <a:rPr lang="zh-CN" altLang="en-US" sz="3000" b="1" dirty="0">
                <a:ea typeface="宋体" panose="02010600030101010101" pitchFamily="2" charset="-122"/>
              </a:rPr>
              <a:t>与</a:t>
            </a:r>
            <a:r>
              <a:rPr lang="zh-CN" altLang="en-US" sz="3000" dirty="0">
                <a:solidFill>
                  <a:srgbClr val="0033CC"/>
                </a:solidFill>
              </a:rPr>
              <a:t>感知距离</a:t>
            </a:r>
            <a:r>
              <a:rPr lang="zh-CN" altLang="en-US" sz="3000" b="1" dirty="0">
                <a:ea typeface="宋体" panose="02010600030101010101" pitchFamily="2" charset="-122"/>
              </a:rPr>
              <a:t>成正比的颜色空间</a:t>
            </a:r>
          </a:p>
          <a:p>
            <a:pPr lvl="1">
              <a:lnSpc>
                <a:spcPct val="120000"/>
              </a:lnSpc>
            </a:pPr>
            <a:r>
              <a:rPr lang="en-US" altLang="zh-CN" b="1" dirty="0">
                <a:latin typeface="Times New Roman" pitchFamily="18" charset="0"/>
                <a:cs typeface="Times New Roman" pitchFamily="18" charset="0"/>
              </a:rPr>
              <a:t>CIE1976 </a:t>
            </a:r>
            <a:r>
              <a:rPr lang="en-US" altLang="zh-CN" b="1" dirty="0">
                <a:latin typeface="Times New Roman" pitchFamily="18" charset="0"/>
                <a:ea typeface="微软雅黑" pitchFamily="34" charset="-122"/>
                <a:cs typeface="Times New Roman" pitchFamily="18" charset="0"/>
              </a:rPr>
              <a:t>L*u*v*</a:t>
            </a:r>
          </a:p>
          <a:p>
            <a:pPr lvl="1">
              <a:lnSpc>
                <a:spcPct val="120000"/>
              </a:lnSpc>
            </a:pPr>
            <a:r>
              <a:rPr lang="en-US" altLang="zh-CN" b="1" dirty="0">
                <a:latin typeface="Times New Roman" pitchFamily="18" charset="0"/>
                <a:cs typeface="Times New Roman" pitchFamily="18" charset="0"/>
              </a:rPr>
              <a:t>CIE1976 </a:t>
            </a:r>
            <a:r>
              <a:rPr lang="en-US" altLang="zh-CN" b="1" dirty="0">
                <a:latin typeface="Times New Roman" pitchFamily="18" charset="0"/>
                <a:ea typeface="微软雅黑" pitchFamily="34" charset="-122"/>
                <a:cs typeface="Times New Roman" pitchFamily="18" charset="0"/>
              </a:rPr>
              <a:t>L*a*b*</a:t>
            </a:r>
            <a:endParaRPr lang="en-US" altLang="zh-CN" b="1" dirty="0">
              <a:solidFill>
                <a:srgbClr val="0000FF"/>
              </a:solidFill>
              <a:ea typeface="宋体" panose="02010600030101010101" pitchFamily="2" charset="-122"/>
            </a:endParaRPr>
          </a:p>
        </p:txBody>
      </p:sp>
    </p:spTree>
    <p:extLst>
      <p:ext uri="{BB962C8B-B14F-4D97-AF65-F5344CB8AC3E}">
        <p14:creationId xmlns:p14="http://schemas.microsoft.com/office/powerpoint/2010/main" val="3863204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0" name="table 670"/>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a:p>
                    <a:p>
                      <a:pPr algn="l" rtl="0" eaLnBrk="0">
                        <a:lnSpc>
                          <a:spcPct val="117000"/>
                        </a:lnSpc>
                      </a:pPr>
                      <a:endParaRPr lang="en-US" altLang="en-US" sz="1000"/>
                    </a:p>
                    <a:p>
                      <a:pPr algn="l" rtl="0" eaLnBrk="0">
                        <a:lnSpc>
                          <a:spcPct val="117000"/>
                        </a:lnSpc>
                      </a:pPr>
                      <a:endParaRPr lang="en-US" altLang="en-US" sz="1000"/>
                    </a:p>
                    <a:p>
                      <a:pPr marL="210185" algn="l" rtl="0" eaLnBrk="0">
                        <a:lnSpc>
                          <a:spcPct val="80000"/>
                        </a:lnSpc>
                      </a:pPr>
                      <a:r>
                        <a:rPr sz="1800" spc="-20">
                          <a:solidFill>
                            <a:srgbClr val="FFFFFF">
                              <a:alpha val="100000"/>
                            </a:srgbClr>
                          </a:solidFill>
                          <a:latin typeface="Arial" panose="020B0604020202020204"/>
                          <a:ea typeface="Arial" panose="020B0604020202020204"/>
                          <a:cs typeface="Arial" panose="020B0604020202020204"/>
                        </a:rPr>
                        <a:t>68</a:t>
                      </a:r>
                      <a:endParaRPr lang="en-US" altLang="en-US" sz="180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a:p>
                    <a:p>
                      <a:pPr algn="l" rtl="0" eaLnBrk="0">
                        <a:lnSpc>
                          <a:spcPct val="123000"/>
                        </a:lnSpc>
                      </a:pPr>
                      <a:endParaRPr lang="en-US" altLang="en-US" sz="1000"/>
                    </a:p>
                    <a:p>
                      <a:pPr algn="r" rtl="0" eaLnBrk="0">
                        <a:lnSpc>
                          <a:spcPct val="96000"/>
                        </a:lnSpc>
                        <a:spcBef>
                          <a:spcPts val="5"/>
                        </a:spcBef>
                      </a:pPr>
                      <a:r>
                        <a:rPr sz="3900" spc="0">
                          <a:solidFill>
                            <a:srgbClr val="FFFFFF">
                              <a:alpha val="100000"/>
                            </a:srgbClr>
                          </a:solidFill>
                          <a:latin typeface="Arial" panose="020B0604020202020204"/>
                          <a:ea typeface="Arial" panose="020B0604020202020204"/>
                          <a:cs typeface="Arial" panose="020B0604020202020204"/>
                        </a:rPr>
                        <a:t>CMY</a:t>
                      </a:r>
                      <a:r>
                        <a:rPr sz="3900" spc="150">
                          <a:solidFill>
                            <a:srgbClr val="FFFFFF">
                              <a:alpha val="100000"/>
                            </a:srgbClr>
                          </a:solidFill>
                          <a:latin typeface="Arial" panose="020B0604020202020204"/>
                          <a:ea typeface="Arial" panose="020B0604020202020204"/>
                          <a:cs typeface="Arial" panose="020B0604020202020204"/>
                        </a:rPr>
                        <a:t>/</a:t>
                      </a:r>
                      <a:r>
                        <a:rPr sz="3900" spc="0">
                          <a:solidFill>
                            <a:srgbClr val="FFFFFF">
                              <a:alpha val="100000"/>
                            </a:srgbClr>
                          </a:solidFill>
                          <a:latin typeface="Arial" panose="020B0604020202020204"/>
                          <a:ea typeface="Arial" panose="020B0604020202020204"/>
                          <a:cs typeface="Arial" panose="020B0604020202020204"/>
                        </a:rPr>
                        <a:t>CMYK</a:t>
                      </a:r>
                      <a:r>
                        <a:rPr sz="3900" spc="15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12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671" name="textbox 671"/>
          <p:cNvSpPr/>
          <p:nvPr/>
        </p:nvSpPr>
        <p:spPr>
          <a:xfrm>
            <a:off x="563719" y="1439050"/>
            <a:ext cx="7810500" cy="1433194"/>
          </a:xfrm>
          <a:prstGeom prst="rect">
            <a:avLst/>
          </a:prstGeom>
        </p:spPr>
        <p:txBody>
          <a:bodyPr vert="horz" wrap="square" lIns="0" tIns="0" rIns="0" bIns="0"/>
          <a:lstStyle/>
          <a:p>
            <a:pPr marL="0" marR="0" lvl="0" indent="0" algn="l" defTabSz="914400" rtl="0" eaLnBrk="0" fontAlgn="auto" latinLnBrk="0" hangingPunct="1">
              <a:lnSpc>
                <a:spcPct val="77000"/>
              </a:lnSpc>
              <a:spcBef>
                <a:spcPts val="0"/>
              </a:spcBef>
              <a:spcAft>
                <a:spcPts val="0"/>
              </a:spcAft>
              <a:buClrTx/>
              <a:buSzTx/>
              <a:buFontTx/>
              <a:buNone/>
              <a:tabLst/>
              <a:defRPr/>
            </a:pPr>
            <a:endParaRPr kumimoji="0" lang="en-US" altLang="en-US" sz="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r>
              <a:rPr kumimoji="0" sz="2600" b="0" i="0" u="none" strike="noStrike" kern="1200" cap="none" spc="0" normalizeH="0" baseline="0" noProof="0" dirty="0">
                <a:ln>
                  <a:noFill/>
                </a:ln>
                <a:solidFill>
                  <a:srgbClr val="7D2E8F">
                    <a:alpha val="100000"/>
                  </a:srgbClr>
                </a:solidFill>
                <a:effectLst/>
                <a:uLnTx/>
                <a:uFillTx/>
                <a:latin typeface="Cambria Math" panose="02040503050406030204"/>
                <a:ea typeface="Cambria Math" panose="02040503050406030204"/>
                <a:cs typeface="Cambria Math" panose="02040503050406030204"/>
              </a:rPr>
              <a:t>	</a:t>
            </a:r>
            <a:r>
              <a:rPr kumimoji="0" sz="2600" b="0" i="0" u="none" strike="noStrike" kern="1200" cap="none" spc="40" normalizeH="0" baseline="0" noProof="0" dirty="0">
                <a:ln>
                  <a:noFill/>
                </a:ln>
                <a:solidFill>
                  <a:srgbClr val="7D2E8F">
                    <a:alpha val="100000"/>
                  </a:srgbClr>
                </a:solidFill>
                <a:effectLst/>
                <a:uLnTx/>
                <a:uFillTx/>
                <a:latin typeface="Cambria Math" panose="02040503050406030204"/>
                <a:ea typeface="Cambria Math" panose="02040503050406030204"/>
                <a:cs typeface="Cambria Math" panose="02040503050406030204"/>
              </a:rPr>
              <a:t>    </a:t>
            </a:r>
            <a:r>
              <a:rPr kumimoji="0" sz="2600" b="0" i="0" u="none" strike="noStrike" kern="1200" cap="none" spc="0" normalizeH="0" baseline="0" noProof="0" dirty="0" err="1">
                <a:ln w="9457" cap="flat" cmpd="sng">
                  <a:solidFill>
                    <a:srgbClr val="7D2E8F">
                      <a:alpha val="100000"/>
                    </a:srgbClr>
                  </a:solidFill>
                  <a:prstDash val="solid"/>
                  <a:miter lim="10"/>
                </a:ln>
                <a:solidFill>
                  <a:srgbClr val="7D2E8F">
                    <a:alpha val="100000"/>
                  </a:srgbClr>
                </a:solidFill>
                <a:effectLst/>
                <a:uLnTx/>
                <a:uFillTx/>
                <a:latin typeface="Cambria Math" panose="02040503050406030204"/>
                <a:ea typeface="Cambria Math" panose="02040503050406030204"/>
                <a:cs typeface="Cambria Math" panose="02040503050406030204"/>
              </a:rPr>
              <a:t>CMY</a:t>
            </a:r>
            <a:r>
              <a:rPr kumimoji="0" sz="2600" b="0" i="0" u="none" strike="noStrike" kern="1200" cap="none" spc="40" normalizeH="0" baseline="0" noProof="0" dirty="0" err="1">
                <a:ln w="9457" cap="flat" cmpd="sng">
                  <a:solidFill>
                    <a:srgbClr val="7D2E8F">
                      <a:alpha val="100000"/>
                    </a:srgbClr>
                  </a:solidFill>
                  <a:prstDash val="solid"/>
                  <a:miter lim="10"/>
                </a:ln>
                <a:solidFill>
                  <a:srgbClr val="7D2E8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颜色空间</a:t>
            </a:r>
            <a:r>
              <a:rPr kumimoji="0" sz="2600" b="0" i="0" u="none" strike="noStrike" kern="1200" cap="none" spc="40" normalizeH="0" baseline="0" noProof="0" dirty="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依从</a:t>
            </a:r>
            <a:r>
              <a:rPr kumimoji="0" sz="2600" b="0" i="0" u="none" strike="noStrike" kern="1200" cap="none" spc="40" normalizeH="0" baseline="0" noProof="0" dirty="0" err="1">
                <a:ln w="9457"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减法混色</a:t>
            </a:r>
            <a:r>
              <a:rPr kumimoji="0" sz="2600" b="0" i="0" u="none" strike="noStrike" kern="1200" cap="none" spc="40" normalizeH="0" baseline="0" noProof="0" dirty="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原理，以吸收不同比</a:t>
            </a:r>
            <a:r>
              <a:rPr kumimoji="0" sz="2600" b="0" i="0" u="none" strike="noStrike" kern="1200" cap="none" spc="10" normalizeH="0" baseline="0" noProof="0" dirty="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例</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482600" marR="0" lvl="0" indent="0" algn="l" defTabSz="914400" rtl="0" eaLnBrk="0" fontAlgn="auto" latinLnBrk="0" hangingPunct="1">
              <a:lnSpc>
                <a:spcPct val="95000"/>
              </a:lnSpc>
              <a:spcBef>
                <a:spcPts val="795"/>
              </a:spcBef>
              <a:spcAft>
                <a:spcPts val="0"/>
              </a:spcAft>
              <a:buClrTx/>
              <a:buSzTx/>
              <a:buFontTx/>
              <a:buNone/>
              <a:tabLst/>
              <a:defRPr/>
            </a:pPr>
            <a:r>
              <a:rPr kumimoji="0" sz="2600" b="0" i="0" u="none" strike="noStrike" kern="1200" cap="none" spc="-1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的三原色光而形成不同的颜</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色</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106000"/>
              </a:lnSpc>
              <a:spcBef>
                <a:spcPts val="0"/>
              </a:spcBef>
              <a:spcAft>
                <a:spcPts val="0"/>
              </a:spcAft>
              <a:buClrTx/>
              <a:buSzTx/>
              <a:buFontTx/>
              <a:buNone/>
              <a:tabLst/>
              <a:defRPr/>
            </a:pPr>
            <a:endParaRPr kumimoji="0" lang="en-US" altLang="en-US" sz="1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5"/>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40" normalizeH="0" baseline="0" noProof="0" dirty="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1" i="0" u="none" strike="noStrike" kern="1200" cap="none" spc="0" normalizeH="0" baseline="0" noProof="0" dirty="0" err="1">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RGB</a:t>
            </a:r>
            <a:r>
              <a:rPr kumimoji="0" sz="2600" b="0" i="0" u="none" strike="noStrike" kern="1200" cap="none" spc="4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到</a:t>
            </a:r>
            <a:r>
              <a:rPr kumimoji="0" sz="2600" b="1" i="0" u="none" strike="noStrike" kern="1200" cap="none" spc="0" normalizeH="0" baseline="0" noProof="0" dirty="0" err="1">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CMY</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2600" b="0" i="0" u="none" strike="noStrike" kern="1200" cap="none" spc="4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颜色空间的转换是求补色</a:t>
            </a:r>
            <a:r>
              <a:rPr kumimoji="0" lang="zh-CN" altLang="en-US" sz="2600" b="0" i="0" u="none" strike="noStrike" kern="1200" cap="none" spc="1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操</a:t>
            </a:r>
            <a:r>
              <a:rPr kumimoji="0" lang="zh-CN" altLang="en-US"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作</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p:txBody>
      </p:sp>
      <p:pic>
        <p:nvPicPr>
          <p:cNvPr id="672" name="picture 672"/>
          <p:cNvPicPr>
            <a:picLocks noChangeAspect="1"/>
          </p:cNvPicPr>
          <p:nvPr/>
        </p:nvPicPr>
        <p:blipFill>
          <a:blip r:embed="rId3"/>
          <a:stretch>
            <a:fillRect/>
          </a:stretch>
        </p:blipFill>
        <p:spPr>
          <a:xfrm rot="21600000">
            <a:off x="576419" y="2511719"/>
            <a:ext cx="127653" cy="254975"/>
          </a:xfrm>
          <a:prstGeom prst="rect">
            <a:avLst/>
          </a:prstGeom>
        </p:spPr>
      </p:pic>
      <p:pic>
        <p:nvPicPr>
          <p:cNvPr id="673" name="picture 673"/>
          <p:cNvPicPr>
            <a:picLocks noChangeAspect="1"/>
          </p:cNvPicPr>
          <p:nvPr/>
        </p:nvPicPr>
        <p:blipFill>
          <a:blip r:embed="rId4"/>
          <a:stretch>
            <a:fillRect/>
          </a:stretch>
        </p:blipFill>
        <p:spPr>
          <a:xfrm rot="21600000">
            <a:off x="576445" y="1480879"/>
            <a:ext cx="127770" cy="255210"/>
          </a:xfrm>
          <a:prstGeom prst="rect">
            <a:avLst/>
          </a:prstGeom>
        </p:spPr>
      </p:pic>
      <p:pic>
        <p:nvPicPr>
          <p:cNvPr id="674" name="picture 674"/>
          <p:cNvPicPr>
            <a:picLocks noChangeAspect="1"/>
          </p:cNvPicPr>
          <p:nvPr/>
        </p:nvPicPr>
        <p:blipFill>
          <a:blip r:embed="rId5"/>
          <a:stretch>
            <a:fillRect/>
          </a:stretch>
        </p:blipFill>
        <p:spPr>
          <a:xfrm rot="21600000">
            <a:off x="4873752" y="2793878"/>
            <a:ext cx="3575304" cy="1938527"/>
          </a:xfrm>
          <a:prstGeom prst="rect">
            <a:avLst/>
          </a:prstGeom>
        </p:spPr>
      </p:pic>
      <p:sp>
        <p:nvSpPr>
          <p:cNvPr id="675" name="textbox 675"/>
          <p:cNvSpPr/>
          <p:nvPr/>
        </p:nvSpPr>
        <p:spPr>
          <a:xfrm>
            <a:off x="576418" y="4866156"/>
            <a:ext cx="8255001" cy="955675"/>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tabLst/>
              <a:defRPr/>
            </a:pPr>
            <a:endParaRPr kumimoji="0" lang="en-US" altLang="en-US" sz="100" b="0" i="0" u="none" strike="noStrike" kern="1200" cap="none" spc="0" normalizeH="0" baseline="0" noProof="0">
              <a:ln>
                <a:noFill/>
              </a:ln>
              <a:solidFill>
                <a:srgbClr val="000000"/>
              </a:solidFill>
              <a:effectLst/>
              <a:uLnTx/>
              <a:uFillTx/>
              <a:latin typeface="+mn-lt"/>
              <a:ea typeface="+mn-ea"/>
              <a:cs typeface="+mn-cs"/>
            </a:endParaRPr>
          </a:p>
          <a:p>
            <a:pPr marL="461645" marR="0" lvl="0" indent="0" algn="l" defTabSz="914400" rtl="0" eaLnBrk="0" fontAlgn="auto" latinLnBrk="0" hangingPunct="1">
              <a:lnSpc>
                <a:spcPct val="95000"/>
              </a:lnSpc>
              <a:spcBef>
                <a:spcPts val="0"/>
              </a:spcBef>
              <a:spcAft>
                <a:spcPts val="0"/>
              </a:spcAft>
              <a:buClrTx/>
              <a:buSzTx/>
              <a:buFontTx/>
              <a:buNone/>
              <a:tabLst/>
              <a:defRPr/>
            </a:pP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式中，</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R</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G</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B</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和</a:t>
            </a:r>
            <a:r>
              <a:rPr kumimoji="0" sz="2600" b="1"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C</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8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M</a:t>
            </a:r>
            <a:r>
              <a:rPr kumimoji="0" sz="2600" b="0" i="0" u="none" strike="noStrike" kern="1200" cap="none" spc="-130" normalizeH="0" baseline="0" noProof="0">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1" i="0" u="none" strike="noStrike" kern="1200" cap="none" spc="0" normalizeH="0" baseline="0" noProof="0" err="1">
                <a:ln>
                  <a:noFill/>
                </a:ln>
                <a:solidFill>
                  <a:srgbClr val="000000">
                    <a:alpha val="100000"/>
                  </a:srgbClr>
                </a:solidFill>
                <a:effectLst/>
                <a:uLnTx/>
                <a:uFillTx/>
                <a:latin typeface="Times New Roman" panose="02020603050405020304"/>
                <a:ea typeface="Times New Roman" panose="02020603050405020304"/>
                <a:cs typeface="Times New Roman" panose="02020603050405020304"/>
              </a:rPr>
              <a:t>Y</a:t>
            </a:r>
            <a:r>
              <a:rPr kumimoji="0" sz="2600" b="0" i="0" u="none" strike="noStrike" kern="1200" cap="none" spc="-130" normalizeH="0" baseline="0" noProof="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归一化到区间</a:t>
            </a:r>
            <a:r>
              <a:rPr kumimoji="0" sz="2600" b="0" i="0" u="none" strike="noStrike" kern="1200" cap="none" spc="-13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sz="2600" b="0" i="0" u="none" strike="noStrike" kern="1200" cap="none" spc="-13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1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内。</a:t>
            </a:r>
            <a:endParaRPr kumimoji="0" lang="en-US" altLang="en-US" sz="2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105000"/>
              </a:lnSpc>
              <a:spcBef>
                <a:spcPts val="0"/>
              </a:spcBef>
              <a:spcAft>
                <a:spcPts val="0"/>
              </a:spcAft>
              <a:buClrTx/>
              <a:buSzTx/>
              <a:buFontTx/>
              <a:buNone/>
              <a:tabLst/>
              <a:defRPr/>
            </a:pPr>
            <a:endParaRPr kumimoji="0" lang="en-US" altLang="en-US" sz="11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7000"/>
              </a:lnSpc>
              <a:spcBef>
                <a:spcPts val="0"/>
              </a:spcBef>
              <a:spcAft>
                <a:spcPts val="0"/>
              </a:spcAft>
              <a:buClrTx/>
              <a:buSzTx/>
              <a:buFontTx/>
              <a:buNone/>
              <a:tabLst/>
              <a:defRPr/>
            </a:pPr>
            <a:endParaRPr kumimoji="0" lang="en-US" altLang="en-US" sz="100" b="0" i="0" u="none" strike="noStrike" kern="1200" cap="none" spc="0" normalizeH="0" baseline="0" noProof="0">
              <a:ln>
                <a:noFill/>
              </a:ln>
              <a:solidFill>
                <a:srgbClr val="000000"/>
              </a:solidFill>
              <a:effectLst/>
              <a:uLnTx/>
              <a:uFillTx/>
              <a:latin typeface="+mn-lt"/>
              <a:ea typeface="+mn-ea"/>
              <a:cs typeface="+mn-cs"/>
            </a:endParaRPr>
          </a:p>
          <a:p>
            <a:pPr marL="469900" marR="0" lvl="0" indent="-457200" algn="l" defTabSz="914400" rtl="0" eaLnBrk="0" fontAlgn="auto" latinLnBrk="0" hangingPunct="1">
              <a:lnSpc>
                <a:spcPct val="95000"/>
              </a:lnSpc>
              <a:spcBef>
                <a:spcPts val="0"/>
              </a:spcBef>
              <a:spcAft>
                <a:spcPts val="600"/>
              </a:spcAft>
              <a:buClrTx/>
              <a:buSzTx/>
              <a:buFont typeface="Arial" panose="020B0604020202020204" pitchFamily="34" charset="0"/>
              <a:buChar char="•"/>
              <a:tabLst>
                <a:tab pos="140335" algn="l"/>
              </a:tabLst>
              <a:defRPr/>
            </a:pPr>
            <a:r>
              <a:rPr kumimoji="0" sz="2600" b="0" i="0" u="none" strike="noStrike" kern="1200" cap="none" spc="60" normalizeH="0" baseline="0" noProof="0" err="1">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青色和红色、品红和绿色、黄色和蓝色为</a:t>
            </a:r>
            <a:r>
              <a:rPr kumimoji="0" sz="2600" b="0" i="0" u="none" strike="noStrike" kern="1200" cap="none" spc="60" normalizeH="0" baseline="0" noProof="0" err="1">
                <a:ln w="9457"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互补色</a:t>
            </a:r>
            <a:r>
              <a:rPr kumimoji="0" sz="2600" b="0" i="0" u="none" strike="noStrike" kern="1200" cap="none" spc="40" normalizeH="0" baseline="0" noProof="0">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sz="2600" b="0" i="0" u="none" strike="noStrike" kern="1200" cap="none" spc="40" normalizeH="0" baseline="0" noProof="0">
              <a:ln w="9457"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endParaRPr kumimoji="0" lang="en-US" altLang="en-US" sz="2600" b="0" i="0" u="none" strike="noStrike" kern="1200" cap="none" spc="0" normalizeH="0" baseline="0" noProof="0">
              <a:ln>
                <a:noFill/>
              </a:ln>
              <a:solidFill>
                <a:srgbClr val="000000"/>
              </a:solidFill>
              <a:effectLst/>
              <a:uLnTx/>
              <a:uFillTx/>
              <a:latin typeface="+mn-lt"/>
              <a:ea typeface="+mn-ea"/>
              <a:cs typeface="+mn-cs"/>
            </a:endParaRPr>
          </a:p>
        </p:txBody>
      </p:sp>
      <p:pic>
        <p:nvPicPr>
          <p:cNvPr id="677" name="picture 677"/>
          <p:cNvPicPr>
            <a:picLocks noChangeAspect="1"/>
          </p:cNvPicPr>
          <p:nvPr/>
        </p:nvPicPr>
        <p:blipFill>
          <a:blip r:embed="rId6"/>
          <a:stretch>
            <a:fillRect/>
          </a:stretch>
        </p:blipFill>
        <p:spPr>
          <a:xfrm rot="21600000">
            <a:off x="7149207" y="4938194"/>
            <a:ext cx="536630" cy="330005"/>
          </a:xfrm>
          <a:prstGeom prst="rect">
            <a:avLst/>
          </a:prstGeom>
        </p:spPr>
      </p:pic>
      <p:pic>
        <p:nvPicPr>
          <p:cNvPr id="678" name="picture 678"/>
          <p:cNvPicPr>
            <a:picLocks noChangeAspect="1"/>
          </p:cNvPicPr>
          <p:nvPr/>
        </p:nvPicPr>
        <p:blipFill>
          <a:blip r:embed="rId7"/>
          <a:stretch>
            <a:fillRect/>
          </a:stretch>
        </p:blipFill>
        <p:spPr>
          <a:xfrm rot="21600000">
            <a:off x="1083173" y="3162794"/>
            <a:ext cx="3488509" cy="1200696"/>
          </a:xfrm>
          <a:prstGeom prst="rect">
            <a:avLst/>
          </a:prstGeom>
        </p:spPr>
      </p:pic>
      <p:pic>
        <p:nvPicPr>
          <p:cNvPr id="679" name="picture 679"/>
          <p:cNvPicPr>
            <a:picLocks noChangeAspect="1"/>
          </p:cNvPicPr>
          <p:nvPr/>
        </p:nvPicPr>
        <p:blipFill>
          <a:blip r:embed="rId8"/>
          <a:stretch>
            <a:fillRect/>
          </a:stretch>
        </p:blipFill>
        <p:spPr>
          <a:xfrm rot="21600000">
            <a:off x="8449056" y="6332218"/>
            <a:ext cx="694943" cy="507490"/>
          </a:xfrm>
          <a:prstGeom prst="rect">
            <a:avLst/>
          </a:prstGeom>
        </p:spPr>
      </p:pic>
      <p:grpSp>
        <p:nvGrpSpPr>
          <p:cNvPr id="40" name="group 40"/>
          <p:cNvGrpSpPr/>
          <p:nvPr/>
        </p:nvGrpSpPr>
        <p:grpSpPr>
          <a:xfrm rot="21600000">
            <a:off x="7844028" y="6396228"/>
            <a:ext cx="237743" cy="237744"/>
            <a:chOff x="0" y="0"/>
            <a:chExt cx="237743" cy="237744"/>
          </a:xfrm>
        </p:grpSpPr>
        <p:sp>
          <p:nvSpPr>
            <p:cNvPr id="680" name="path"/>
            <p:cNvSpPr/>
            <p:nvPr/>
          </p:nvSpPr>
          <p:spPr>
            <a:xfrm>
              <a:off x="4571" y="4572"/>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00FFFF">
                <a:alpha val="100000"/>
              </a:srgbClr>
            </a:solidFill>
            <a:ln cap="flat">
              <a:noFill/>
              <a:prstDash val="solid"/>
              <a:miter lim="0"/>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sp>
          <p:nvSpPr>
            <p:cNvPr id="681" name="path"/>
            <p:cNvSpPr/>
            <p:nvPr/>
          </p:nvSpPr>
          <p:spPr>
            <a:xfrm>
              <a:off x="0" y="0"/>
              <a:ext cx="237743" cy="237744"/>
            </a:xfrm>
            <a:custGeom>
              <a:avLst/>
              <a:gdLst/>
              <a:ahLst/>
              <a:cxnLst/>
              <a:rect l="0" t="0" r="0" b="0"/>
              <a:pathLst>
                <a:path w="374" h="374">
                  <a:moveTo>
                    <a:pt x="7" y="187"/>
                  </a:moveTo>
                  <a:cubicBezTo>
                    <a:pt x="7" y="87"/>
                    <a:pt x="87" y="7"/>
                    <a:pt x="187" y="7"/>
                  </a:cubicBezTo>
                  <a:cubicBezTo>
                    <a:pt x="286" y="7"/>
                    <a:pt x="367" y="87"/>
                    <a:pt x="367" y="187"/>
                  </a:cubicBezTo>
                  <a:cubicBezTo>
                    <a:pt x="367" y="286"/>
                    <a:pt x="286" y="367"/>
                    <a:pt x="187" y="367"/>
                  </a:cubicBezTo>
                  <a:cubicBezTo>
                    <a:pt x="87" y="367"/>
                    <a:pt x="7" y="286"/>
                    <a:pt x="7" y="187"/>
                  </a:cubicBezTo>
                </a:path>
              </a:pathLst>
            </a:custGeom>
            <a:noFill/>
            <a:ln w="9143" cap="flat">
              <a:solidFill>
                <a:srgbClr val="00FFFF">
                  <a:alpha val="100000"/>
                </a:srgbClr>
              </a:solidFill>
              <a:prstDash val="solid"/>
              <a:round/>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grpSp>
      <p:grpSp>
        <p:nvGrpSpPr>
          <p:cNvPr id="42" name="group 42"/>
          <p:cNvGrpSpPr/>
          <p:nvPr/>
        </p:nvGrpSpPr>
        <p:grpSpPr>
          <a:xfrm rot="21600000">
            <a:off x="8148828" y="6396228"/>
            <a:ext cx="237743" cy="237744"/>
            <a:chOff x="0" y="0"/>
            <a:chExt cx="237743" cy="237744"/>
          </a:xfrm>
        </p:grpSpPr>
        <p:sp>
          <p:nvSpPr>
            <p:cNvPr id="682" name="path"/>
            <p:cNvSpPr/>
            <p:nvPr/>
          </p:nvSpPr>
          <p:spPr>
            <a:xfrm>
              <a:off x="4571" y="4572"/>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FF00FF">
                <a:alpha val="100000"/>
              </a:srgbClr>
            </a:solidFill>
            <a:ln cap="flat">
              <a:noFill/>
              <a:prstDash val="solid"/>
              <a:miter lim="0"/>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sp>
          <p:nvSpPr>
            <p:cNvPr id="683" name="path"/>
            <p:cNvSpPr/>
            <p:nvPr/>
          </p:nvSpPr>
          <p:spPr>
            <a:xfrm>
              <a:off x="0" y="0"/>
              <a:ext cx="237743" cy="237744"/>
            </a:xfrm>
            <a:custGeom>
              <a:avLst/>
              <a:gdLst/>
              <a:ahLst/>
              <a:cxnLst/>
              <a:rect l="0" t="0" r="0" b="0"/>
              <a:pathLst>
                <a:path w="374" h="374">
                  <a:moveTo>
                    <a:pt x="7" y="187"/>
                  </a:moveTo>
                  <a:cubicBezTo>
                    <a:pt x="7" y="87"/>
                    <a:pt x="87" y="7"/>
                    <a:pt x="187" y="7"/>
                  </a:cubicBezTo>
                  <a:cubicBezTo>
                    <a:pt x="286" y="7"/>
                    <a:pt x="367" y="87"/>
                    <a:pt x="367" y="187"/>
                  </a:cubicBezTo>
                  <a:cubicBezTo>
                    <a:pt x="367" y="286"/>
                    <a:pt x="286" y="367"/>
                    <a:pt x="187" y="367"/>
                  </a:cubicBezTo>
                  <a:cubicBezTo>
                    <a:pt x="87" y="367"/>
                    <a:pt x="7" y="286"/>
                    <a:pt x="7" y="187"/>
                  </a:cubicBezTo>
                </a:path>
              </a:pathLst>
            </a:custGeom>
            <a:noFill/>
            <a:ln w="9143" cap="flat">
              <a:solidFill>
                <a:srgbClr val="FF00FF">
                  <a:alpha val="100000"/>
                </a:srgbClr>
              </a:solidFill>
              <a:prstDash val="solid"/>
              <a:round/>
            </a:ln>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n-lt"/>
                <a:ea typeface="+mn-ea"/>
                <a:cs typeface="+mn-c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矩形 2"/>
          <p:cNvSpPr/>
          <p:nvPr/>
        </p:nvSpPr>
        <p:spPr>
          <a:xfrm>
            <a:off x="400050" y="1341120"/>
            <a:ext cx="8298180" cy="4831080"/>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连续图像 ➡️</a:t>
            </a:r>
            <a:r>
              <a:rPr kumimoji="1" lang="en-US" altLang="zh-CN" sz="2800" dirty="0">
                <a:latin typeface="Times New Roman" panose="02020503050405090304" charset="0"/>
                <a:ea typeface="Times New Roman" panose="02020503050405090304" charset="0"/>
                <a:cs typeface="Times New Roman" panose="02020503050405090304" charset="0"/>
                <a:sym typeface="+mn-ea"/>
              </a:rPr>
              <a:t> </a:t>
            </a:r>
            <a:r>
              <a:rPr kumimoji="1" lang="zh-CN" altLang="en-US" sz="2800" dirty="0">
                <a:latin typeface="Times New Roman" panose="02020503050405090304" charset="0"/>
                <a:ea typeface="Times New Roman" panose="02020503050405090304" charset="0"/>
                <a:cs typeface="Times New Roman" panose="02020503050405090304" charset="0"/>
                <a:sym typeface="+mn-ea"/>
              </a:rPr>
              <a:t>数字化</a:t>
            </a: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采样：</a:t>
            </a:r>
            <a:r>
              <a:rPr sz="2800" spc="-5" dirty="0" err="1">
                <a:solidFill>
                  <a:schemeClr val="accent1">
                    <a:lumMod val="75000"/>
                  </a:schemeClr>
                </a:solidFill>
                <a:latin typeface="新宋体" panose="02010609030101010101" charset="-122"/>
                <a:cs typeface="Arial" panose="020B0604020202020204" pitchFamily="34" charset="0"/>
                <a:sym typeface="+mn-ea"/>
              </a:rPr>
              <a:t>图像空间坐标</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lang="en-US" sz="2800" spc="-5" dirty="0" err="1">
                <a:solidFill>
                  <a:schemeClr val="accent1">
                    <a:lumMod val="75000"/>
                  </a:schemeClr>
                </a:solidFill>
                <a:latin typeface="新宋体" panose="02010609030101010101" charset="-122"/>
                <a:cs typeface="Arial" panose="020B0604020202020204" pitchFamily="34" charset="0"/>
                <a:sym typeface="+mn-ea"/>
              </a:rPr>
              <a:t>x,y</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sz="2800" spc="-5" dirty="0" err="1">
                <a:solidFill>
                  <a:schemeClr val="accent1">
                    <a:lumMod val="75000"/>
                  </a:schemeClr>
                </a:solidFill>
                <a:latin typeface="新宋体" panose="02010609030101010101" charset="-122"/>
                <a:cs typeface="Arial" panose="020B0604020202020204" pitchFamily="34" charset="0"/>
                <a:sym typeface="+mn-ea"/>
              </a:rPr>
              <a:t>的数字化</a:t>
            </a:r>
            <a:endParaRPr sz="2800" spc="-5" dirty="0">
              <a:solidFill>
                <a:schemeClr val="accent1">
                  <a:lumMod val="75000"/>
                </a:schemeClr>
              </a:solidFill>
              <a:latin typeface="新宋体" panose="02010609030101010101" charset="-122"/>
              <a:cs typeface="Arial" panose="020B0604020202020204" pitchFamily="34" charset="0"/>
              <a:sym typeface="+mn-ea"/>
            </a:endParaRP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将坐标变量离散化，也即将原来连续的二维图像离散为点阵，每个点为一个像素</a:t>
            </a:r>
          </a:p>
          <a:p>
            <a:pPr marL="800100" lvl="1" indent="-342900" fontAlgn="auto">
              <a:buFont typeface="Wingdings" panose="05000000000000000000" pitchFamily="2" charset="2"/>
              <a:buChar char="n"/>
            </a:pPr>
            <a:endParaRPr kumimoji="1" lang="zh-CN" altLang="en-US" sz="2800" spc="-5" dirty="0">
              <a:latin typeface="新宋体" panose="02010609030101010101" charset="-122"/>
              <a:ea typeface="Times New Roman" panose="02020503050405090304" charset="0"/>
              <a:cs typeface="Arial" panose="020B0604020202020204" pitchFamily="34" charset="0"/>
              <a:sym typeface="+mn-ea"/>
            </a:endParaRP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量化：</a:t>
            </a:r>
            <a:r>
              <a:rPr sz="2800" spc="-5" dirty="0" err="1">
                <a:solidFill>
                  <a:schemeClr val="accent1">
                    <a:lumMod val="75000"/>
                  </a:schemeClr>
                </a:solidFill>
                <a:latin typeface="新宋体" panose="02010609030101010101" charset="-122"/>
                <a:cs typeface="Arial" panose="020B0604020202020204" pitchFamily="34" charset="0"/>
                <a:sym typeface="+mn-ea"/>
              </a:rPr>
              <a:t>图像函数值（灰度值）</a:t>
            </a:r>
            <a:r>
              <a:rPr lang="en-US" sz="2800" spc="-5" dirty="0" err="1">
                <a:solidFill>
                  <a:schemeClr val="accent1">
                    <a:lumMod val="75000"/>
                  </a:schemeClr>
                </a:solidFill>
                <a:latin typeface="新宋体" panose="02010609030101010101" charset="-122"/>
                <a:cs typeface="Arial" panose="020B0604020202020204" pitchFamily="34" charset="0"/>
                <a:sym typeface="+mn-ea"/>
              </a:rPr>
              <a:t>f</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lang="en-US" sz="2800" spc="-5" dirty="0" err="1">
                <a:solidFill>
                  <a:schemeClr val="accent1">
                    <a:lumMod val="75000"/>
                  </a:schemeClr>
                </a:solidFill>
                <a:latin typeface="新宋体" panose="02010609030101010101" charset="-122"/>
                <a:cs typeface="Arial" panose="020B0604020202020204" pitchFamily="34" charset="0"/>
                <a:sym typeface="+mn-ea"/>
              </a:rPr>
              <a:t>x,y</a:t>
            </a:r>
            <a:r>
              <a:rPr lang="en-US" sz="2800" spc="-5" dirty="0">
                <a:solidFill>
                  <a:schemeClr val="accent1">
                    <a:lumMod val="75000"/>
                  </a:schemeClr>
                </a:solidFill>
                <a:latin typeface="新宋体" panose="02010609030101010101" charset="-122"/>
                <a:cs typeface="Arial" panose="020B0604020202020204" pitchFamily="34" charset="0"/>
                <a:sym typeface="+mn-ea"/>
              </a:rPr>
              <a:t>)</a:t>
            </a:r>
            <a:r>
              <a:rPr sz="2800" spc="-5" dirty="0" err="1">
                <a:solidFill>
                  <a:schemeClr val="accent1">
                    <a:lumMod val="75000"/>
                  </a:schemeClr>
                </a:solidFill>
                <a:latin typeface="新宋体" panose="02010609030101010101" charset="-122"/>
                <a:cs typeface="Arial" panose="020B0604020202020204" pitchFamily="34" charset="0"/>
                <a:sym typeface="+mn-ea"/>
              </a:rPr>
              <a:t>的数字化</a:t>
            </a:r>
            <a:endParaRPr sz="2800" spc="-5" dirty="0">
              <a:solidFill>
                <a:schemeClr val="accent1">
                  <a:lumMod val="75000"/>
                </a:schemeClr>
              </a:solidFill>
              <a:latin typeface="新宋体" panose="02010609030101010101" charset="-122"/>
              <a:cs typeface="Arial" panose="020B0604020202020204" pitchFamily="34" charset="0"/>
              <a:sym typeface="+mn-ea"/>
            </a:endParaRP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将每个坐标点对应的函数值离散化，每个函数值对应一个灰度</a:t>
            </a:r>
            <a:endParaRPr kumimoji="1" lang="zh-CN" altLang="en-US" sz="2800" spc="-5" dirty="0">
              <a:latin typeface="新宋体" panose="02010609030101010101" charset="-122"/>
              <a:ea typeface="Times New Roman" panose="02020503050405090304" charset="0"/>
              <a:cs typeface="Arial" panose="020B0604020202020204" pitchFamily="34" charset="0"/>
              <a:sym typeface="+mn-ea"/>
            </a:endParaRPr>
          </a:p>
          <a:p>
            <a:pPr marL="800100" lvl="1" indent="-342900" fontAlgn="auto">
              <a:buFont typeface="Wingdings" panose="05000000000000000000" pitchFamily="2" charset="2"/>
              <a:buChar char="n"/>
            </a:pPr>
            <a:endParaRPr sz="28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zh-CN">
                <a:ea typeface="宋体" panose="02010600030101010101" pitchFamily="2" charset="-122"/>
              </a:rPr>
              <a:t>CMYK</a:t>
            </a:r>
          </a:p>
        </p:txBody>
      </p:sp>
      <p:sp>
        <p:nvSpPr>
          <p:cNvPr id="2" name="Content Placeholder 1"/>
          <p:cNvSpPr>
            <a:spLocks noGrp="1"/>
          </p:cNvSpPr>
          <p:nvPr>
            <p:ph idx="1"/>
          </p:nvPr>
        </p:nvSpPr>
        <p:spPr>
          <a:xfrm>
            <a:off x="539552" y="1331292"/>
            <a:ext cx="8397180" cy="5298108"/>
          </a:xfrm>
        </p:spPr>
        <p:txBody>
          <a:bodyPr/>
          <a:lstStyle/>
          <a:p>
            <a:r>
              <a:rPr lang="en-US" altLang="zh-CN" sz="3000" b="1" dirty="0"/>
              <a:t>Question: </a:t>
            </a:r>
          </a:p>
          <a:p>
            <a:pPr marL="0" indent="0">
              <a:buNone/>
            </a:pPr>
            <a:r>
              <a:rPr lang="en-US" altLang="zh-CN" sz="3000" dirty="0"/>
              <a:t>     </a:t>
            </a:r>
            <a:r>
              <a:rPr lang="zh-CN" altLang="en-US" sz="3000" dirty="0"/>
              <a:t>将青色、品红、黄色组合在一起，能得到什么</a:t>
            </a:r>
            <a:r>
              <a:rPr lang="en-US" altLang="zh-CN" sz="3000" b="1" dirty="0"/>
              <a:t>? </a:t>
            </a:r>
          </a:p>
          <a:p>
            <a:r>
              <a:rPr lang="en-US" altLang="zh-CN" sz="3000" b="1" dirty="0"/>
              <a:t>Answer</a:t>
            </a:r>
            <a:r>
              <a:rPr lang="zh-CN" altLang="en-US" sz="3000" b="1" dirty="0"/>
              <a:t>：</a:t>
            </a:r>
            <a:endParaRPr lang="en-US" altLang="zh-CN" sz="3000" b="1" dirty="0"/>
          </a:p>
          <a:p>
            <a:r>
              <a:rPr lang="zh-CN" altLang="en-US" sz="3000" dirty="0"/>
              <a:t>棕色。理论上，黑色由（</a:t>
            </a:r>
            <a:r>
              <a:rPr lang="en-US" altLang="zh-CN" sz="3000" dirty="0">
                <a:latin typeface="Times New Roman" panose="02020603050405020304" pitchFamily="18" charset="0"/>
                <a:cs typeface="Times New Roman" panose="02020603050405020304" pitchFamily="18" charset="0"/>
              </a:rPr>
              <a:t>1</a:t>
            </a:r>
            <a:r>
              <a:rPr lang="zh-CN" altLang="en-US" sz="3000" dirty="0">
                <a:latin typeface="Times New Roman" panose="02020603050405020304" pitchFamily="18" charset="0"/>
                <a:cs typeface="Times New Roman" panose="02020603050405020304" pitchFamily="18" charset="0"/>
              </a:rPr>
              <a:t>，</a:t>
            </a:r>
            <a:r>
              <a:rPr lang="en-US" altLang="zh-CN" sz="3000" dirty="0">
                <a:latin typeface="Times New Roman" panose="02020603050405020304" pitchFamily="18" charset="0"/>
                <a:cs typeface="Times New Roman" panose="02020603050405020304" pitchFamily="18" charset="0"/>
              </a:rPr>
              <a:t>1</a:t>
            </a:r>
            <a:r>
              <a:rPr lang="zh-CN" altLang="en-US" sz="3000" dirty="0">
                <a:latin typeface="Times New Roman" panose="02020603050405020304" pitchFamily="18" charset="0"/>
                <a:cs typeface="Times New Roman" panose="02020603050405020304" pitchFamily="18" charset="0"/>
              </a:rPr>
              <a:t>，</a:t>
            </a:r>
            <a:r>
              <a:rPr lang="en-US" altLang="zh-CN" sz="3000" dirty="0">
                <a:latin typeface="Times New Roman" panose="02020603050405020304" pitchFamily="18" charset="0"/>
                <a:cs typeface="Times New Roman" panose="02020603050405020304" pitchFamily="18" charset="0"/>
              </a:rPr>
              <a:t>1</a:t>
            </a:r>
            <a:r>
              <a:rPr lang="zh-CN" altLang="en-US" sz="3000" dirty="0"/>
              <a:t>）表示，并通过在</a:t>
            </a:r>
            <a:r>
              <a:rPr lang="en-US" altLang="zh-CN" sz="3000" dirty="0"/>
              <a:t>CMY</a:t>
            </a:r>
            <a:r>
              <a:rPr lang="zh-CN" altLang="en-US" sz="3000" dirty="0"/>
              <a:t>中混合青色，品红色和黄色而产生</a:t>
            </a:r>
            <a:endParaRPr lang="en-US" altLang="zh-CN" sz="3000" b="1" dirty="0"/>
          </a:p>
          <a:p>
            <a:r>
              <a:rPr lang="zh-CN" altLang="en-US" sz="3000" dirty="0"/>
              <a:t>但是，在实践中，</a:t>
            </a:r>
            <a:r>
              <a:rPr lang="zh-CN" altLang="en-US" sz="3000" dirty="0">
                <a:solidFill>
                  <a:srgbClr val="FF0000"/>
                </a:solidFill>
              </a:rPr>
              <a:t>墨水并不纯净</a:t>
            </a:r>
            <a:r>
              <a:rPr lang="zh-CN" altLang="en-US" sz="3000" dirty="0"/>
              <a:t>，它不像真正的黑色墨水那么黑，</a:t>
            </a:r>
            <a:r>
              <a:rPr lang="zh-CN" altLang="en-US" sz="3000" dirty="0">
                <a:solidFill>
                  <a:srgbClr val="FF0000"/>
                </a:solidFill>
              </a:rPr>
              <a:t>混合得到黑色成本高</a:t>
            </a:r>
            <a:r>
              <a:rPr lang="zh-CN" altLang="en-US" sz="3000" dirty="0"/>
              <a:t>。</a:t>
            </a:r>
          </a:p>
          <a:p>
            <a:r>
              <a:rPr lang="zh-CN" altLang="en-US" sz="3000" dirty="0"/>
              <a:t>相反，四色 </a:t>
            </a:r>
            <a:r>
              <a:rPr lang="en-US" altLang="zh-CN" sz="3000" dirty="0"/>
              <a:t>CMYK </a:t>
            </a:r>
            <a:r>
              <a:rPr lang="zh-CN" altLang="en-US" sz="3000" dirty="0"/>
              <a:t>打印可提供具有更高对比度的视觉效果。</a:t>
            </a:r>
          </a:p>
          <a:p>
            <a:endParaRPr lang="en-US" altLang="zh-CN" sz="3000" b="1" dirty="0"/>
          </a:p>
          <a:p>
            <a:endParaRPr lang="zh-CN" altLang="en-US" sz="3000" b="1" dirty="0"/>
          </a:p>
        </p:txBody>
      </p:sp>
      <p:sp>
        <p:nvSpPr>
          <p:cNvPr id="59396" name="Oval 4"/>
          <p:cNvSpPr>
            <a:spLocks noChangeArrowheads="1"/>
          </p:cNvSpPr>
          <p:nvPr/>
        </p:nvSpPr>
        <p:spPr bwMode="auto">
          <a:xfrm>
            <a:off x="7848600" y="6400800"/>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7" name="Oval 5"/>
          <p:cNvSpPr>
            <a:spLocks noChangeArrowheads="1"/>
          </p:cNvSpPr>
          <p:nvPr/>
        </p:nvSpPr>
        <p:spPr bwMode="auto">
          <a:xfrm>
            <a:off x="8153400" y="6400800"/>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8" name="Oval 6"/>
          <p:cNvSpPr>
            <a:spLocks noChangeArrowheads="1"/>
          </p:cNvSpPr>
          <p:nvPr/>
        </p:nvSpPr>
        <p:spPr bwMode="auto">
          <a:xfrm>
            <a:off x="8458200" y="6400800"/>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9" name="Oval 7"/>
          <p:cNvSpPr>
            <a:spLocks noChangeArrowheads="1"/>
          </p:cNvSpPr>
          <p:nvPr/>
        </p:nvSpPr>
        <p:spPr bwMode="auto">
          <a:xfrm>
            <a:off x="8763000" y="64008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586190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163" t="25850" r="24800" b="19550"/>
          <a:stretch/>
        </p:blipFill>
        <p:spPr>
          <a:xfrm>
            <a:off x="5945509" y="1210536"/>
            <a:ext cx="3202467" cy="2730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7163" t="18500" r="25588" b="13250"/>
          <a:stretch/>
        </p:blipFill>
        <p:spPr>
          <a:xfrm>
            <a:off x="5971775" y="3444822"/>
            <a:ext cx="3149934" cy="3412500"/>
          </a:xfrm>
          <a:prstGeom prst="rect">
            <a:avLst/>
          </a:prstGeom>
        </p:spPr>
      </p:pic>
      <p:sp>
        <p:nvSpPr>
          <p:cNvPr id="5" name="标题 4"/>
          <p:cNvSpPr>
            <a:spLocks noGrp="1"/>
          </p:cNvSpPr>
          <p:nvPr>
            <p:ph type="title"/>
          </p:nvPr>
        </p:nvSpPr>
        <p:spPr/>
        <p:txBody>
          <a:bodyPr/>
          <a:lstStyle/>
          <a:p>
            <a:r>
              <a:rPr lang="en-GB" altLang="zh-CN">
                <a:solidFill>
                  <a:srgbClr val="FFFFFF"/>
                </a:solidFill>
                <a:latin typeface="Arial"/>
                <a:ea typeface="宋体" panose="02010600030101010101" pitchFamily="2" charset="-122"/>
              </a:rPr>
              <a:t>HSV</a:t>
            </a:r>
            <a:r>
              <a:rPr lang="en-US" altLang="zh-CN">
                <a:solidFill>
                  <a:srgbClr val="FFFFFF"/>
                </a:solidFill>
                <a:latin typeface="Arial"/>
                <a:ea typeface="+mj-ea"/>
                <a:cs typeface="Times New Roman" pitchFamily="18" charset="0"/>
              </a:rPr>
              <a:t>/HSI</a:t>
            </a:r>
            <a:r>
              <a:rPr lang="zh-CN" altLang="en-US">
                <a:cs typeface="Times New Roman" pitchFamily="18" charset="0"/>
              </a:rPr>
              <a:t>颜色空间</a:t>
            </a:r>
            <a:endParaRPr lang="zh-CN" altLang="en-US"/>
          </a:p>
        </p:txBody>
      </p:sp>
      <p:sp>
        <p:nvSpPr>
          <p:cNvPr id="7" name="内容占位符 6"/>
          <p:cNvSpPr>
            <a:spLocks noGrp="1"/>
          </p:cNvSpPr>
          <p:nvPr>
            <p:ph idx="1"/>
          </p:nvPr>
        </p:nvSpPr>
        <p:spPr>
          <a:xfrm>
            <a:off x="467544" y="1340768"/>
            <a:ext cx="5688632" cy="5313060"/>
          </a:xfrm>
        </p:spPr>
        <p:txBody>
          <a:bodyPr/>
          <a:lstStyle/>
          <a:p>
            <a:pPr>
              <a:lnSpc>
                <a:spcPct val="120000"/>
              </a:lnSpc>
            </a:pPr>
            <a:r>
              <a:rPr lang="zh-CN" altLang="en-US" sz="2600" b="1" dirty="0">
                <a:solidFill>
                  <a:srgbClr val="0000FF"/>
                </a:solidFill>
                <a:latin typeface="Times New Roman" pitchFamily="18" charset="0"/>
                <a:cs typeface="Times New Roman" pitchFamily="18" charset="0"/>
              </a:rPr>
              <a:t>面向人类视觉的颜色空间</a:t>
            </a:r>
            <a:r>
              <a:rPr lang="zh-CN" altLang="en-US" sz="2600" b="1" dirty="0">
                <a:latin typeface="Times New Roman" pitchFamily="18" charset="0"/>
                <a:cs typeface="Times New Roman" pitchFamily="18" charset="0"/>
              </a:rPr>
              <a:t>从人类视觉系统出发，用色调</a:t>
            </a:r>
            <a:r>
              <a:rPr lang="en-US" altLang="zh-CN" sz="2600" b="1" dirty="0">
                <a:latin typeface="Times New Roman" pitchFamily="18" charset="0"/>
                <a:cs typeface="Times New Roman" pitchFamily="18" charset="0"/>
              </a:rPr>
              <a:t>H</a:t>
            </a:r>
            <a:r>
              <a:rPr lang="zh-CN" altLang="en-US" sz="2600" b="1" dirty="0">
                <a:latin typeface="Times New Roman" pitchFamily="18" charset="0"/>
                <a:cs typeface="Times New Roman" pitchFamily="18" charset="0"/>
              </a:rPr>
              <a:t>、饱和度</a:t>
            </a:r>
            <a:r>
              <a:rPr lang="en-US" altLang="zh-CN" sz="2600" b="1" dirty="0">
                <a:latin typeface="Times New Roman" pitchFamily="18" charset="0"/>
                <a:cs typeface="Times New Roman" pitchFamily="18" charset="0"/>
              </a:rPr>
              <a:t>S</a:t>
            </a:r>
            <a:r>
              <a:rPr lang="zh-CN" altLang="en-US" sz="2600" b="1" dirty="0">
                <a:latin typeface="Times New Roman" pitchFamily="18" charset="0"/>
                <a:cs typeface="Times New Roman" pitchFamily="18" charset="0"/>
              </a:rPr>
              <a:t>、亮度</a:t>
            </a:r>
            <a:r>
              <a:rPr lang="en-US" altLang="zh-CN" sz="2600" b="1" dirty="0">
                <a:latin typeface="Times New Roman" pitchFamily="18" charset="0"/>
                <a:cs typeface="Times New Roman" pitchFamily="18" charset="0"/>
              </a:rPr>
              <a:t>I/V/B</a:t>
            </a:r>
            <a:r>
              <a:rPr lang="zh-CN" altLang="en-US" sz="2600" b="1" dirty="0">
                <a:latin typeface="Times New Roman" pitchFamily="18" charset="0"/>
                <a:cs typeface="Times New Roman" pitchFamily="18" charset="0"/>
              </a:rPr>
              <a:t>来描述色彩。</a:t>
            </a:r>
            <a:endParaRPr lang="en-US" altLang="zh-CN" sz="2600" b="1" dirty="0">
              <a:latin typeface="Times New Roman" pitchFamily="18" charset="0"/>
              <a:cs typeface="Times New Roman" pitchFamily="18" charset="0"/>
            </a:endParaRPr>
          </a:p>
          <a:p>
            <a:pPr lvl="1"/>
            <a:r>
              <a:rPr lang="zh-CN" altLang="en-US" sz="2600" b="1" dirty="0">
                <a:solidFill>
                  <a:srgbClr val="7D2E8F"/>
                </a:solidFill>
                <a:latin typeface="+mn-ea"/>
                <a:cs typeface="Times New Roman" pitchFamily="18" charset="0"/>
              </a:rPr>
              <a:t>色调</a:t>
            </a:r>
            <a:r>
              <a:rPr lang="en-US" altLang="zh-CN" sz="2600" dirty="0">
                <a:solidFill>
                  <a:srgbClr val="7D2E8F"/>
                </a:solidFill>
                <a:latin typeface="+mn-ea"/>
                <a:cs typeface="Times New Roman" pitchFamily="18" charset="0"/>
              </a:rPr>
              <a:t>H</a:t>
            </a:r>
            <a:r>
              <a:rPr lang="zh-CN" altLang="en-US" sz="2600" b="1" dirty="0">
                <a:latin typeface="+mn-ea"/>
                <a:cs typeface="Times New Roman" pitchFamily="18" charset="0"/>
              </a:rPr>
              <a:t>：描述纯色的属性；</a:t>
            </a:r>
            <a:endParaRPr lang="en-US" altLang="zh-CN" sz="2600" b="1" dirty="0">
              <a:latin typeface="+mn-ea"/>
              <a:cs typeface="Times New Roman" pitchFamily="18" charset="0"/>
            </a:endParaRPr>
          </a:p>
          <a:p>
            <a:pPr lvl="1"/>
            <a:r>
              <a:rPr lang="zh-CN" altLang="en-US" sz="2600" b="1" dirty="0">
                <a:solidFill>
                  <a:srgbClr val="7D2E8F"/>
                </a:solidFill>
                <a:latin typeface="+mn-ea"/>
                <a:cs typeface="Times New Roman" pitchFamily="18" charset="0"/>
              </a:rPr>
              <a:t>饱和度</a:t>
            </a:r>
            <a:r>
              <a:rPr lang="en-US" altLang="zh-CN" sz="2600" dirty="0">
                <a:solidFill>
                  <a:srgbClr val="7D2E8F"/>
                </a:solidFill>
                <a:latin typeface="+mn-ea"/>
                <a:cs typeface="Times New Roman" pitchFamily="18" charset="0"/>
              </a:rPr>
              <a:t>S</a:t>
            </a:r>
            <a:r>
              <a:rPr lang="zh-CN" altLang="en-US" sz="2600" b="1" dirty="0">
                <a:latin typeface="+mn-ea"/>
                <a:cs typeface="Times New Roman" pitchFamily="18" charset="0"/>
              </a:rPr>
              <a:t>：色彩的纯度；</a:t>
            </a:r>
            <a:endParaRPr lang="en-US" altLang="zh-CN" sz="2600" b="1" dirty="0">
              <a:latin typeface="+mn-ea"/>
              <a:cs typeface="Times New Roman" pitchFamily="18" charset="0"/>
            </a:endParaRPr>
          </a:p>
          <a:p>
            <a:pPr lvl="1"/>
            <a:r>
              <a:rPr lang="zh-CN" altLang="en-US" sz="2600" b="1" dirty="0">
                <a:solidFill>
                  <a:srgbClr val="7D2E8F"/>
                </a:solidFill>
                <a:latin typeface="+mn-ea"/>
                <a:cs typeface="Times New Roman" pitchFamily="18" charset="0"/>
              </a:rPr>
              <a:t>亮度</a:t>
            </a:r>
            <a:r>
              <a:rPr lang="en-US" altLang="zh-CN" sz="2600" dirty="0">
                <a:solidFill>
                  <a:srgbClr val="7D2E8F"/>
                </a:solidFill>
                <a:latin typeface="+mn-ea"/>
                <a:cs typeface="Times New Roman" pitchFamily="18" charset="0"/>
              </a:rPr>
              <a:t>V/I/B/L</a:t>
            </a:r>
            <a:r>
              <a:rPr lang="zh-CN" altLang="en-US" sz="2600" b="1" dirty="0">
                <a:latin typeface="+mn-ea"/>
                <a:cs typeface="Times New Roman" pitchFamily="18" charset="0"/>
              </a:rPr>
              <a:t>：颜色明亮程度的量度。</a:t>
            </a:r>
            <a:endParaRPr lang="en-US" altLang="zh-CN" sz="2600" b="1" dirty="0">
              <a:latin typeface="+mn-ea"/>
              <a:cs typeface="Times New Roman" pitchFamily="18" charset="0"/>
            </a:endParaRPr>
          </a:p>
          <a:p>
            <a:pPr lvl="1">
              <a:lnSpc>
                <a:spcPct val="120000"/>
              </a:lnSpc>
            </a:pPr>
            <a:r>
              <a:rPr lang="zh-CN" altLang="en-US" sz="2600" b="1" dirty="0">
                <a:solidFill>
                  <a:srgbClr val="0000FF"/>
                </a:solidFill>
                <a:latin typeface="+mn-ea"/>
                <a:cs typeface="Times New Roman" pitchFamily="18" charset="0"/>
              </a:rPr>
              <a:t>色调</a:t>
            </a:r>
            <a:r>
              <a:rPr lang="zh-CN" altLang="en-US" sz="2600" b="1" dirty="0">
                <a:latin typeface="+mn-ea"/>
                <a:cs typeface="Times New Roman" pitchFamily="18" charset="0"/>
              </a:rPr>
              <a:t>和</a:t>
            </a:r>
            <a:r>
              <a:rPr lang="zh-CN" altLang="en-US" sz="2600" b="1" dirty="0">
                <a:solidFill>
                  <a:srgbClr val="0000FF"/>
                </a:solidFill>
                <a:latin typeface="+mn-ea"/>
                <a:cs typeface="Times New Roman" pitchFamily="18" charset="0"/>
              </a:rPr>
              <a:t>饱和度</a:t>
            </a:r>
            <a:r>
              <a:rPr lang="zh-CN" altLang="en-US" sz="2600" b="1" dirty="0">
                <a:latin typeface="+mn-ea"/>
                <a:cs typeface="Times New Roman" pitchFamily="18" charset="0"/>
              </a:rPr>
              <a:t>统称为</a:t>
            </a:r>
            <a:r>
              <a:rPr lang="zh-CN" altLang="en-US" sz="2600" b="1" dirty="0">
                <a:solidFill>
                  <a:srgbClr val="7D2E8F"/>
                </a:solidFill>
                <a:latin typeface="+mn-ea"/>
                <a:cs typeface="Times New Roman" pitchFamily="18" charset="0"/>
              </a:rPr>
              <a:t>色度</a:t>
            </a:r>
            <a:r>
              <a:rPr lang="zh-CN" altLang="en-US" sz="2600" b="1" dirty="0">
                <a:latin typeface="+mn-ea"/>
                <a:cs typeface="Times New Roman" pitchFamily="18" charset="0"/>
              </a:rPr>
              <a:t>，表示颜色的类别与纯度</a:t>
            </a:r>
            <a:r>
              <a:rPr lang="zh-CN" altLang="en-US" sz="2600" dirty="0">
                <a:latin typeface="+mn-ea"/>
                <a:cs typeface="Times New Roman" pitchFamily="18" charset="0"/>
              </a:rPr>
              <a:t>。</a:t>
            </a:r>
            <a:endParaRPr lang="en-US" altLang="zh-CN" sz="2600" b="1" dirty="0">
              <a:latin typeface="+mn-ea"/>
              <a:cs typeface="Times New Roman" pitchFamily="18" charset="0"/>
            </a:endParaRPr>
          </a:p>
          <a:p>
            <a:pPr lvl="1">
              <a:lnSpc>
                <a:spcPct val="120000"/>
              </a:lnSpc>
            </a:pPr>
            <a:endParaRPr lang="zh-CN" altLang="en-US" sz="2600" b="1" dirty="0">
              <a:latin typeface="Times New Roman" pitchFamily="18" charset="0"/>
              <a:cs typeface="Times New Roman" pitchFamily="18" charset="0"/>
            </a:endParaRPr>
          </a:p>
        </p:txBody>
      </p:sp>
      <p:grpSp>
        <p:nvGrpSpPr>
          <p:cNvPr id="9" name="组合 8">
            <a:extLst>
              <a:ext uri="{FF2B5EF4-FFF2-40B4-BE49-F238E27FC236}">
                <a16:creationId xmlns:a16="http://schemas.microsoft.com/office/drawing/2014/main" id="{4C57C7CF-67CF-58D0-5AD6-4A11F7DC8E6E}"/>
              </a:ext>
            </a:extLst>
          </p:cNvPr>
          <p:cNvGrpSpPr/>
          <p:nvPr/>
        </p:nvGrpSpPr>
        <p:grpSpPr>
          <a:xfrm>
            <a:off x="6829223" y="2790991"/>
            <a:ext cx="2233837" cy="1244373"/>
            <a:chOff x="257750" y="4136278"/>
            <a:chExt cx="2233837" cy="1244373"/>
          </a:xfrm>
        </p:grpSpPr>
        <p:sp>
          <p:nvSpPr>
            <p:cNvPr id="4" name="对话气泡: 圆角矩形 3">
              <a:extLst>
                <a:ext uri="{FF2B5EF4-FFF2-40B4-BE49-F238E27FC236}">
                  <a16:creationId xmlns:a16="http://schemas.microsoft.com/office/drawing/2014/main" id="{CA70306D-602F-B8D4-66CB-51D4D09EE2CF}"/>
                </a:ext>
              </a:extLst>
            </p:cNvPr>
            <p:cNvSpPr/>
            <p:nvPr/>
          </p:nvSpPr>
          <p:spPr bwMode="auto">
            <a:xfrm>
              <a:off x="257750" y="4136278"/>
              <a:ext cx="2233837" cy="1244373"/>
            </a:xfrm>
            <a:prstGeom prst="wedgeRoundRectCallout">
              <a:avLst>
                <a:gd name="adj1" fmla="val -30998"/>
                <a:gd name="adj2" fmla="val 74829"/>
                <a:gd name="adj3" fmla="val 16667"/>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 name="文本框 7">
              <a:extLst>
                <a:ext uri="{FF2B5EF4-FFF2-40B4-BE49-F238E27FC236}">
                  <a16:creationId xmlns:a16="http://schemas.microsoft.com/office/drawing/2014/main" id="{B8F51B2D-786B-3565-D57D-B51104B28CD5}"/>
                </a:ext>
              </a:extLst>
            </p:cNvPr>
            <p:cNvSpPr txBox="1"/>
            <p:nvPr/>
          </p:nvSpPr>
          <p:spPr>
            <a:xfrm>
              <a:off x="343668" y="4180322"/>
              <a:ext cx="209268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RGB/CMK</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是面向设备的，无法按照</a:t>
              </a:r>
              <a:r>
                <a:rPr kumimoji="0" lang="zh-CN" altLang="en-US" sz="1800" b="0" i="0" u="none" strike="noStrike" kern="1200" cap="none" spc="0" normalizeH="0" baseline="0" noProof="0" dirty="0">
                  <a:ln>
                    <a:noFill/>
                  </a:ln>
                  <a:solidFill>
                    <a:srgbClr val="FF0000"/>
                  </a:solidFill>
                  <a:effectLst/>
                  <a:uLnTx/>
                  <a:uFillTx/>
                  <a:latin typeface="Arial"/>
                  <a:ea typeface="+mn-ea"/>
                  <a:cs typeface="+mn-cs"/>
                </a:rPr>
                <a:t>人类视觉系统描述颜色。</a:t>
              </a:r>
            </a:p>
          </p:txBody>
        </p:sp>
      </p:grpSp>
    </p:spTree>
    <p:extLst>
      <p:ext uri="{BB962C8B-B14F-4D97-AF65-F5344CB8AC3E}">
        <p14:creationId xmlns:p14="http://schemas.microsoft.com/office/powerpoint/2010/main" val="8671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书稿\数字图像处理书稿\VISIO\彩色图像处理\六边形色度盘.emf"/>
          <p:cNvPicPr>
            <a:picLocks noChangeAspect="1"/>
          </p:cNvPicPr>
          <p:nvPr/>
        </p:nvPicPr>
        <p:blipFill rotWithShape="1">
          <a:blip r:embed="rId3">
            <a:extLst>
              <a:ext uri="{28A0092B-C50C-407E-A947-70E740481C1C}">
                <a14:useLocalDpi xmlns:a14="http://schemas.microsoft.com/office/drawing/2010/main" val="0"/>
              </a:ext>
            </a:extLst>
          </a:blip>
          <a:srcRect l="12598" t="6758" r="12598"/>
          <a:stretch/>
        </p:blipFill>
        <p:spPr bwMode="auto">
          <a:xfrm>
            <a:off x="7054391" y="1269000"/>
            <a:ext cx="2316550" cy="2160000"/>
          </a:xfrm>
          <a:prstGeom prst="rect">
            <a:avLst/>
          </a:prstGeom>
          <a:noFill/>
          <a:ln>
            <a:noFill/>
          </a:ln>
          <a:extLst>
            <a:ext uri="{53640926-AAD7-44D8-BBD7-CCE9431645EC}">
              <a14:shadowObscured xmlns:a14="http://schemas.microsoft.com/office/drawing/2010/main"/>
            </a:ext>
          </a:extLst>
        </p:spPr>
      </p:pic>
      <p:sp>
        <p:nvSpPr>
          <p:cNvPr id="14" name="内容占位符 2"/>
          <p:cNvSpPr txBox="1">
            <a:spLocks/>
          </p:cNvSpPr>
          <p:nvPr/>
        </p:nvSpPr>
        <p:spPr>
          <a:xfrm>
            <a:off x="675694" y="6183326"/>
            <a:ext cx="7929618" cy="52386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a:t>
            </a:r>
            <a:r>
              <a:rPr kumimoji="0" 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H</a:t>
            </a: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对彩色图像的影响</a:t>
            </a:r>
          </a:p>
        </p:txBody>
      </p:sp>
      <p:sp>
        <p:nvSpPr>
          <p:cNvPr id="15" name="矩形 14"/>
          <p:cNvSpPr/>
          <p:nvPr/>
        </p:nvSpPr>
        <p:spPr>
          <a:xfrm>
            <a:off x="318504" y="5762338"/>
            <a:ext cx="83582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原彩色图像          </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色调逆时针旋转</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180°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色调顺时针旋转</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120°</a:t>
            </a: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62467" name="Picture 3" descr="Dress"/>
          <p:cNvPicPr>
            <a:picLocks noChangeAspect="1" noChangeArrowheads="1"/>
          </p:cNvPicPr>
          <p:nvPr/>
        </p:nvPicPr>
        <p:blipFill>
          <a:blip r:embed="rId4"/>
          <a:srcRect/>
          <a:stretch>
            <a:fillRect/>
          </a:stretch>
        </p:blipFill>
        <p:spPr bwMode="auto">
          <a:xfrm>
            <a:off x="528171" y="3068960"/>
            <a:ext cx="2700000" cy="2700000"/>
          </a:xfrm>
          <a:prstGeom prst="rect">
            <a:avLst/>
          </a:prstGeom>
          <a:noFill/>
        </p:spPr>
      </p:pic>
      <p:pic>
        <p:nvPicPr>
          <p:cNvPr id="62466" name="Picture 2" descr="Hccw90"/>
          <p:cNvPicPr>
            <a:picLocks noChangeAspect="1" noChangeArrowheads="1"/>
          </p:cNvPicPr>
          <p:nvPr/>
        </p:nvPicPr>
        <p:blipFill>
          <a:blip r:embed="rId5"/>
          <a:srcRect/>
          <a:stretch>
            <a:fillRect/>
          </a:stretch>
        </p:blipFill>
        <p:spPr bwMode="auto">
          <a:xfrm>
            <a:off x="3171377" y="3068960"/>
            <a:ext cx="2700000" cy="2700000"/>
          </a:xfrm>
          <a:prstGeom prst="rect">
            <a:avLst/>
          </a:prstGeom>
          <a:noFill/>
        </p:spPr>
      </p:pic>
      <p:pic>
        <p:nvPicPr>
          <p:cNvPr id="62465" name="Picture 1" descr="Hcw90"/>
          <p:cNvPicPr>
            <a:picLocks noChangeAspect="1" noChangeArrowheads="1"/>
          </p:cNvPicPr>
          <p:nvPr/>
        </p:nvPicPr>
        <p:blipFill>
          <a:blip r:embed="rId6"/>
          <a:srcRect/>
          <a:stretch>
            <a:fillRect/>
          </a:stretch>
        </p:blipFill>
        <p:spPr bwMode="auto">
          <a:xfrm>
            <a:off x="5814583" y="3068960"/>
            <a:ext cx="2700000" cy="2700000"/>
          </a:xfrm>
          <a:prstGeom prst="rect">
            <a:avLst/>
          </a:prstGeom>
          <a:noFill/>
        </p:spPr>
      </p:pic>
      <p:sp>
        <p:nvSpPr>
          <p:cNvPr id="7" name="标题 6"/>
          <p:cNvSpPr>
            <a:spLocks noGrp="1"/>
          </p:cNvSpPr>
          <p:nvPr>
            <p:ph type="title"/>
          </p:nvPr>
        </p:nvSpPr>
        <p:spPr/>
        <p:txBody>
          <a:bodyPr/>
          <a:lstStyle/>
          <a:p>
            <a:r>
              <a:rPr lang="zh-CN" altLang="en-US" dirty="0"/>
              <a:t>色调对彩色图像的影响</a:t>
            </a:r>
          </a:p>
        </p:txBody>
      </p:sp>
      <p:sp>
        <p:nvSpPr>
          <p:cNvPr id="10" name="内容占位符 9"/>
          <p:cNvSpPr>
            <a:spLocks noGrp="1"/>
          </p:cNvSpPr>
          <p:nvPr>
            <p:ph idx="1"/>
          </p:nvPr>
        </p:nvSpPr>
        <p:spPr>
          <a:xfrm>
            <a:off x="457200" y="1333500"/>
            <a:ext cx="6958608" cy="1591444"/>
          </a:xfrm>
        </p:spPr>
        <p:txBody>
          <a:bodyPr/>
          <a:lstStyle/>
          <a:p>
            <a:pPr>
              <a:lnSpc>
                <a:spcPct val="120000"/>
              </a:lnSpc>
            </a:pPr>
            <a:r>
              <a:rPr lang="zh-CN" altLang="en-US" sz="2600" b="1"/>
              <a:t>对色调分量加上或减去一个常数，相当于图像像素的颜色沿着色度盘逆时针或顺时针方向旋转一定的角度。</a:t>
            </a:r>
          </a:p>
        </p:txBody>
      </p:sp>
    </p:spTree>
    <p:extLst>
      <p:ext uri="{BB962C8B-B14F-4D97-AF65-F5344CB8AC3E}">
        <p14:creationId xmlns:p14="http://schemas.microsoft.com/office/powerpoint/2010/main" val="27530658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899592" y="5662252"/>
            <a:ext cx="7405293" cy="431044"/>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饱和度</a:t>
            </a:r>
            <a:r>
              <a:rPr kumimoji="0" 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S</a:t>
            </a: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对彩色图像的影响</a:t>
            </a:r>
          </a:p>
        </p:txBody>
      </p:sp>
      <p:sp>
        <p:nvSpPr>
          <p:cNvPr id="15" name="矩形 14"/>
          <p:cNvSpPr/>
          <p:nvPr/>
        </p:nvSpPr>
        <p:spPr>
          <a:xfrm>
            <a:off x="247814" y="5147900"/>
            <a:ext cx="83582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原彩色图像                          饱和度增大</a:t>
            </a: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饱和度减小</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a:t>
            </a:r>
            <a:endPar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63491" name="Picture 3" descr="fish"/>
          <p:cNvPicPr>
            <a:picLocks noChangeAspect="1" noChangeArrowheads="1"/>
          </p:cNvPicPr>
          <p:nvPr/>
        </p:nvPicPr>
        <p:blipFill>
          <a:blip r:embed="rId2" cstate="print"/>
          <a:srcRect/>
          <a:stretch>
            <a:fillRect/>
          </a:stretch>
        </p:blipFill>
        <p:spPr bwMode="auto">
          <a:xfrm>
            <a:off x="539552" y="2996952"/>
            <a:ext cx="2635714" cy="1980000"/>
          </a:xfrm>
          <a:prstGeom prst="rect">
            <a:avLst/>
          </a:prstGeom>
          <a:noFill/>
        </p:spPr>
      </p:pic>
      <p:pic>
        <p:nvPicPr>
          <p:cNvPr id="63490" name="Picture 2" descr="Splus"/>
          <p:cNvPicPr>
            <a:picLocks noChangeAspect="1" noChangeArrowheads="1"/>
          </p:cNvPicPr>
          <p:nvPr/>
        </p:nvPicPr>
        <p:blipFill>
          <a:blip r:embed="rId3" cstate="print"/>
          <a:srcRect/>
          <a:stretch>
            <a:fillRect/>
          </a:stretch>
        </p:blipFill>
        <p:spPr bwMode="auto">
          <a:xfrm>
            <a:off x="3210010" y="2984665"/>
            <a:ext cx="2635714" cy="1980000"/>
          </a:xfrm>
          <a:prstGeom prst="rect">
            <a:avLst/>
          </a:prstGeom>
          <a:noFill/>
        </p:spPr>
      </p:pic>
      <p:pic>
        <p:nvPicPr>
          <p:cNvPr id="63489" name="Picture 1" descr="Sminus"/>
          <p:cNvPicPr>
            <a:picLocks noChangeAspect="1" noChangeArrowheads="1"/>
          </p:cNvPicPr>
          <p:nvPr/>
        </p:nvPicPr>
        <p:blipFill>
          <a:blip r:embed="rId4" cstate="print"/>
          <a:srcRect/>
          <a:stretch>
            <a:fillRect/>
          </a:stretch>
        </p:blipFill>
        <p:spPr bwMode="auto">
          <a:xfrm>
            <a:off x="5880468" y="2984665"/>
            <a:ext cx="2635714" cy="1980000"/>
          </a:xfrm>
          <a:prstGeom prst="rect">
            <a:avLst/>
          </a:prstGeom>
          <a:noFill/>
        </p:spPr>
      </p:pic>
      <p:sp>
        <p:nvSpPr>
          <p:cNvPr id="9" name="标题 8"/>
          <p:cNvSpPr>
            <a:spLocks noGrp="1"/>
          </p:cNvSpPr>
          <p:nvPr>
            <p:ph type="title"/>
          </p:nvPr>
        </p:nvSpPr>
        <p:spPr/>
        <p:txBody>
          <a:bodyPr/>
          <a:lstStyle/>
          <a:p>
            <a:r>
              <a:rPr lang="zh-CN" altLang="en-US"/>
              <a:t>饱和度对彩色图像的影响</a:t>
            </a:r>
          </a:p>
        </p:txBody>
      </p:sp>
      <p:sp>
        <p:nvSpPr>
          <p:cNvPr id="11" name="内容占位符 10"/>
          <p:cNvSpPr>
            <a:spLocks noGrp="1"/>
          </p:cNvSpPr>
          <p:nvPr>
            <p:ph idx="1"/>
          </p:nvPr>
        </p:nvSpPr>
        <p:spPr>
          <a:xfrm>
            <a:off x="315986" y="1406024"/>
            <a:ext cx="8508868" cy="1395406"/>
          </a:xfrm>
        </p:spPr>
        <p:txBody>
          <a:bodyPr/>
          <a:lstStyle/>
          <a:p>
            <a:pPr>
              <a:lnSpc>
                <a:spcPct val="120000"/>
              </a:lnSpc>
            </a:pPr>
            <a:r>
              <a:rPr lang="zh-CN" altLang="en-US" sz="2600" b="1"/>
              <a:t>增加或减小饱和度会增强或减弱图像颜色的鲜明程度，饱和度越高，表明整幅图像掺白较少，颜色越纯。</a:t>
            </a:r>
          </a:p>
        </p:txBody>
      </p:sp>
    </p:spTree>
    <p:extLst>
      <p:ext uri="{BB962C8B-B14F-4D97-AF65-F5344CB8AC3E}">
        <p14:creationId xmlns:p14="http://schemas.microsoft.com/office/powerpoint/2010/main" val="2642325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950227" y="5661248"/>
            <a:ext cx="7476731" cy="432048"/>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a:t>
            </a:r>
            <a:r>
              <a:rPr kumimoji="0" 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V</a:t>
            </a:r>
            <a:r>
              <a:rPr kumimoji="0" lang="zh-CN" altLang="en-US" sz="20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对彩色图像的影响</a:t>
            </a:r>
          </a:p>
        </p:txBody>
      </p:sp>
      <p:sp>
        <p:nvSpPr>
          <p:cNvPr id="15" name="矩形 14"/>
          <p:cNvSpPr/>
          <p:nvPr/>
        </p:nvSpPr>
        <p:spPr>
          <a:xfrm>
            <a:off x="340361" y="5219908"/>
            <a:ext cx="83582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原彩色图像                     </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亮度增大</a:t>
            </a: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                          </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亮度减小</a:t>
            </a: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0.5</a:t>
            </a:r>
            <a:endPar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64515" name="Picture 3" descr="Orange"/>
          <p:cNvPicPr>
            <a:picLocks noChangeAspect="1" noChangeArrowheads="1"/>
          </p:cNvPicPr>
          <p:nvPr/>
        </p:nvPicPr>
        <p:blipFill>
          <a:blip r:embed="rId2"/>
          <a:srcRect/>
          <a:stretch>
            <a:fillRect/>
          </a:stretch>
        </p:blipFill>
        <p:spPr bwMode="auto">
          <a:xfrm>
            <a:off x="671638" y="3068960"/>
            <a:ext cx="2605935" cy="1980000"/>
          </a:xfrm>
          <a:prstGeom prst="rect">
            <a:avLst/>
          </a:prstGeom>
          <a:noFill/>
        </p:spPr>
      </p:pic>
      <p:pic>
        <p:nvPicPr>
          <p:cNvPr id="64514" name="Picture 2" descr="Vplus"/>
          <p:cNvPicPr>
            <a:picLocks noChangeAspect="1" noChangeArrowheads="1"/>
          </p:cNvPicPr>
          <p:nvPr/>
        </p:nvPicPr>
        <p:blipFill>
          <a:blip r:embed="rId3"/>
          <a:srcRect/>
          <a:stretch>
            <a:fillRect/>
          </a:stretch>
        </p:blipFill>
        <p:spPr bwMode="auto">
          <a:xfrm>
            <a:off x="3314844" y="3068960"/>
            <a:ext cx="2605935" cy="1980000"/>
          </a:xfrm>
          <a:prstGeom prst="rect">
            <a:avLst/>
          </a:prstGeom>
          <a:noFill/>
        </p:spPr>
      </p:pic>
      <p:pic>
        <p:nvPicPr>
          <p:cNvPr id="64513" name="Picture 1" descr="Vminus"/>
          <p:cNvPicPr>
            <a:picLocks noChangeAspect="1" noChangeArrowheads="1"/>
          </p:cNvPicPr>
          <p:nvPr/>
        </p:nvPicPr>
        <p:blipFill>
          <a:blip r:embed="rId4"/>
          <a:srcRect/>
          <a:stretch>
            <a:fillRect/>
          </a:stretch>
        </p:blipFill>
        <p:spPr bwMode="auto">
          <a:xfrm>
            <a:off x="5958050" y="3068960"/>
            <a:ext cx="2605935" cy="1980000"/>
          </a:xfrm>
          <a:prstGeom prst="rect">
            <a:avLst/>
          </a:prstGeom>
          <a:noFill/>
        </p:spPr>
      </p:pic>
      <p:sp>
        <p:nvSpPr>
          <p:cNvPr id="7" name="标题 6"/>
          <p:cNvSpPr>
            <a:spLocks noGrp="1"/>
          </p:cNvSpPr>
          <p:nvPr>
            <p:ph type="title"/>
          </p:nvPr>
        </p:nvSpPr>
        <p:spPr/>
        <p:txBody>
          <a:bodyPr/>
          <a:lstStyle/>
          <a:p>
            <a:r>
              <a:rPr lang="zh-CN" altLang="en-US"/>
              <a:t>亮度对彩色图像的影响</a:t>
            </a:r>
          </a:p>
        </p:txBody>
      </p:sp>
      <p:sp>
        <p:nvSpPr>
          <p:cNvPr id="10" name="内容占位符 9"/>
          <p:cNvSpPr>
            <a:spLocks noGrp="1"/>
          </p:cNvSpPr>
          <p:nvPr>
            <p:ph idx="1"/>
          </p:nvPr>
        </p:nvSpPr>
        <p:spPr>
          <a:xfrm>
            <a:off x="465584" y="1303908"/>
            <a:ext cx="8229600" cy="1852544"/>
          </a:xfrm>
        </p:spPr>
        <p:txBody>
          <a:bodyPr/>
          <a:lstStyle/>
          <a:p>
            <a:pPr>
              <a:lnSpc>
                <a:spcPct val="120000"/>
              </a:lnSpc>
            </a:pPr>
            <a:r>
              <a:rPr lang="zh-CN" altLang="en-US" sz="2600" b="1">
                <a:latin typeface="Times New Roman" pitchFamily="18" charset="0"/>
                <a:cs typeface="Times New Roman" pitchFamily="18" charset="0"/>
              </a:rPr>
              <a:t>增大或减小亮度只会增强或减弱图像的整体亮度，而不会改变图像的色度，即色调和饱和度。</a:t>
            </a:r>
          </a:p>
        </p:txBody>
      </p:sp>
    </p:spTree>
    <p:extLst>
      <p:ext uri="{BB962C8B-B14F-4D97-AF65-F5344CB8AC3E}">
        <p14:creationId xmlns:p14="http://schemas.microsoft.com/office/powerpoint/2010/main" val="3160190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a:cs typeface="Times New Roman" pitchFamily="18" charset="0"/>
              </a:rPr>
              <a:t>YUV</a:t>
            </a:r>
            <a:r>
              <a:rPr lang="zh-CN" altLang="en-US" dirty="0">
                <a:cs typeface="Times New Roman" pitchFamily="18" charset="0"/>
              </a:rPr>
              <a:t>和</a:t>
            </a:r>
            <a:r>
              <a:rPr lang="en-US" dirty="0">
                <a:cs typeface="Times New Roman" pitchFamily="18" charset="0"/>
              </a:rPr>
              <a:t>YIQ</a:t>
            </a:r>
            <a:r>
              <a:rPr lang="zh-CN" altLang="en-US" dirty="0">
                <a:cs typeface="Times New Roman" pitchFamily="18" charset="0"/>
              </a:rPr>
              <a:t>颜色空间</a:t>
            </a:r>
            <a:endParaRPr lang="zh-CN" altLang="en-US" dirty="0"/>
          </a:p>
        </p:txBody>
      </p:sp>
      <p:sp>
        <p:nvSpPr>
          <p:cNvPr id="9" name="内容占位符 8"/>
          <p:cNvSpPr>
            <a:spLocks noGrp="1"/>
          </p:cNvSpPr>
          <p:nvPr>
            <p:ph idx="1"/>
          </p:nvPr>
        </p:nvSpPr>
        <p:spPr>
          <a:xfrm>
            <a:off x="626520" y="1484784"/>
            <a:ext cx="7977927" cy="3600400"/>
          </a:xfrm>
        </p:spPr>
        <p:txBody>
          <a:bodyPr/>
          <a:lstStyle/>
          <a:p>
            <a:pPr>
              <a:lnSpc>
                <a:spcPct val="120000"/>
              </a:lnSpc>
            </a:pPr>
            <a:r>
              <a:rPr lang="en-US" altLang="zh-CN" sz="2800" b="1">
                <a:solidFill>
                  <a:srgbClr val="7D2E8F"/>
                </a:solidFill>
                <a:latin typeface="+mn-ea"/>
                <a:cs typeface="Times New Roman" pitchFamily="18" charset="0"/>
              </a:rPr>
              <a:t>YUV</a:t>
            </a:r>
            <a:r>
              <a:rPr lang="zh-CN" altLang="en-US" sz="2800" b="1">
                <a:solidFill>
                  <a:srgbClr val="7D2E8F"/>
                </a:solidFill>
                <a:latin typeface="+mn-ea"/>
                <a:cs typeface="Times New Roman" pitchFamily="18" charset="0"/>
              </a:rPr>
              <a:t>和</a:t>
            </a:r>
            <a:r>
              <a:rPr lang="en-US" altLang="zh-CN" sz="2800" b="1">
                <a:solidFill>
                  <a:srgbClr val="7D2E8F"/>
                </a:solidFill>
                <a:latin typeface="+mn-ea"/>
                <a:cs typeface="Times New Roman" pitchFamily="18" charset="0"/>
              </a:rPr>
              <a:t>YIQ</a:t>
            </a:r>
            <a:r>
              <a:rPr lang="zh-CN" altLang="en-US" sz="2800" b="1">
                <a:solidFill>
                  <a:srgbClr val="7D2E8F"/>
                </a:solidFill>
                <a:latin typeface="+mn-ea"/>
                <a:cs typeface="Times New Roman" pitchFamily="18" charset="0"/>
              </a:rPr>
              <a:t>颜色空间</a:t>
            </a:r>
            <a:r>
              <a:rPr lang="zh-CN" altLang="en-US" sz="2800" b="1">
                <a:solidFill>
                  <a:srgbClr val="7D2E8F"/>
                </a:solidFill>
                <a:latin typeface="Times New Roman" pitchFamily="18" charset="0"/>
                <a:cs typeface="Times New Roman" pitchFamily="18" charset="0"/>
              </a:rPr>
              <a:t>是</a:t>
            </a:r>
            <a:r>
              <a:rPr lang="zh-CN" altLang="en-US" sz="2800" b="1">
                <a:latin typeface="Times New Roman" pitchFamily="18" charset="0"/>
                <a:cs typeface="Times New Roman" pitchFamily="18" charset="0"/>
              </a:rPr>
              <a:t>彩色电视系统的颜色编码方法</a:t>
            </a:r>
            <a:endParaRPr lang="en-US" altLang="zh-CN" sz="2800" b="1">
              <a:latin typeface="Times New Roman" pitchFamily="18" charset="0"/>
              <a:cs typeface="Times New Roman" pitchFamily="18" charset="0"/>
            </a:endParaRPr>
          </a:p>
          <a:p>
            <a:pPr lvl="1">
              <a:lnSpc>
                <a:spcPct val="120000"/>
              </a:lnSpc>
            </a:pPr>
            <a:r>
              <a:rPr lang="en-US" altLang="zh-CN" sz="2600" b="1">
                <a:latin typeface="Times New Roman" pitchFamily="18" charset="0"/>
                <a:cs typeface="Times New Roman" pitchFamily="18" charset="0"/>
              </a:rPr>
              <a:t>Y</a:t>
            </a:r>
            <a:r>
              <a:rPr lang="zh-CN" altLang="en-US" sz="2600" b="1">
                <a:latin typeface="Times New Roman" pitchFamily="18" charset="0"/>
                <a:cs typeface="Times New Roman" pitchFamily="18" charset="0"/>
              </a:rPr>
              <a:t>分量表示图像的</a:t>
            </a:r>
            <a:r>
              <a:rPr lang="zh-CN" altLang="en-US" sz="2600" b="1">
                <a:solidFill>
                  <a:srgbClr val="0000FF"/>
                </a:solidFill>
                <a:latin typeface="Times New Roman" pitchFamily="18" charset="0"/>
                <a:cs typeface="Times New Roman" pitchFamily="18" charset="0"/>
              </a:rPr>
              <a:t>亮度或明度</a:t>
            </a:r>
            <a:r>
              <a:rPr lang="zh-CN" altLang="en-US" sz="2600" b="1">
                <a:latin typeface="Times New Roman" pitchFamily="18" charset="0"/>
                <a:cs typeface="Times New Roman" pitchFamily="18" charset="0"/>
              </a:rPr>
              <a:t>信息，是黑白电视接收器惟一接收的分量；</a:t>
            </a:r>
            <a:endParaRPr lang="en-US" altLang="zh-CN" sz="2600" b="1">
              <a:latin typeface="Times New Roman" pitchFamily="18" charset="0"/>
              <a:cs typeface="Times New Roman" pitchFamily="18" charset="0"/>
            </a:endParaRPr>
          </a:p>
          <a:p>
            <a:pPr lvl="1">
              <a:lnSpc>
                <a:spcPct val="120000"/>
              </a:lnSpc>
            </a:pPr>
            <a:r>
              <a:rPr lang="zh-CN" altLang="en-US" sz="2600" b="1">
                <a:latin typeface="Times New Roman" pitchFamily="18" charset="0"/>
                <a:cs typeface="Times New Roman" pitchFamily="18" charset="0"/>
              </a:rPr>
              <a:t>其他两个分量表示图像的色度信息，包括</a:t>
            </a:r>
            <a:r>
              <a:rPr lang="zh-CN" altLang="en-US" sz="2600" b="1">
                <a:solidFill>
                  <a:srgbClr val="0000FF"/>
                </a:solidFill>
                <a:latin typeface="Times New Roman" pitchFamily="18" charset="0"/>
                <a:cs typeface="Times New Roman" pitchFamily="18" charset="0"/>
              </a:rPr>
              <a:t>色调</a:t>
            </a:r>
            <a:r>
              <a:rPr lang="zh-CN" altLang="en-US" sz="2600" b="1">
                <a:latin typeface="Times New Roman" pitchFamily="18" charset="0"/>
                <a:cs typeface="Times New Roman" pitchFamily="18" charset="0"/>
              </a:rPr>
              <a:t>和</a:t>
            </a:r>
            <a:r>
              <a:rPr lang="zh-CN" altLang="en-US" sz="2600" b="1">
                <a:solidFill>
                  <a:srgbClr val="0000FF"/>
                </a:solidFill>
                <a:latin typeface="Times New Roman" pitchFamily="18" charset="0"/>
                <a:cs typeface="Times New Roman" pitchFamily="18" charset="0"/>
              </a:rPr>
              <a:t>饱和度</a:t>
            </a:r>
            <a:r>
              <a:rPr lang="zh-CN" altLang="en-US" sz="2600" b="1">
                <a:latin typeface="Times New Roman" pitchFamily="18" charset="0"/>
                <a:cs typeface="Times New Roman" pitchFamily="18" charset="0"/>
              </a:rPr>
              <a:t>。</a:t>
            </a:r>
          </a:p>
        </p:txBody>
      </p:sp>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349" t="25200" r="25189" b="17051"/>
          <a:stretch/>
        </p:blipFill>
        <p:spPr>
          <a:xfrm>
            <a:off x="5868144" y="4258068"/>
            <a:ext cx="2317091" cy="2160000"/>
          </a:xfrm>
          <a:prstGeom prst="rect">
            <a:avLst/>
          </a:prstGeom>
        </p:spPr>
      </p:pic>
    </p:spTree>
    <p:extLst>
      <p:ext uri="{BB962C8B-B14F-4D97-AF65-F5344CB8AC3E}">
        <p14:creationId xmlns:p14="http://schemas.microsoft.com/office/powerpoint/2010/main" val="582700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latin typeface="Times New Roman" pitchFamily="18" charset="0"/>
                <a:ea typeface="黑体" pitchFamily="2" charset="-122"/>
                <a:cs typeface="Times New Roman" pitchFamily="18" charset="0"/>
              </a:rPr>
              <a:t>真彩色、 伪彩色、 假彩色</a:t>
            </a:r>
          </a:p>
        </p:txBody>
      </p:sp>
      <p:sp>
        <p:nvSpPr>
          <p:cNvPr id="2" name="Content Placeholder 1"/>
          <p:cNvSpPr>
            <a:spLocks noGrp="1"/>
          </p:cNvSpPr>
          <p:nvPr>
            <p:ph idx="1"/>
          </p:nvPr>
        </p:nvSpPr>
        <p:spPr>
          <a:xfrm>
            <a:off x="457200" y="1340768"/>
            <a:ext cx="8229600" cy="5400600"/>
          </a:xfrm>
        </p:spPr>
        <p:txBody>
          <a:bodyPr/>
          <a:lstStyle/>
          <a:p>
            <a:r>
              <a:rPr lang="zh-CN" altLang="en-US" sz="2600" dirty="0">
                <a:solidFill>
                  <a:srgbClr val="0000FF"/>
                </a:solidFill>
              </a:rPr>
              <a:t>真彩色</a:t>
            </a:r>
            <a:r>
              <a:rPr lang="zh-CN" altLang="en-US" sz="2600" b="1" dirty="0"/>
              <a:t>图像 </a:t>
            </a:r>
            <a:r>
              <a:rPr lang="en-US" altLang="zh-CN" sz="2600" b="1" dirty="0"/>
              <a:t>( True color )</a:t>
            </a:r>
          </a:p>
          <a:p>
            <a:pPr lvl="1"/>
            <a:r>
              <a:rPr lang="zh-CN" altLang="en-US" sz="2400" b="1" dirty="0"/>
              <a:t>真实反映自然界物体本来颜色的图像。</a:t>
            </a:r>
          </a:p>
          <a:p>
            <a:r>
              <a:rPr lang="zh-CN" altLang="en-US" sz="2600" dirty="0">
                <a:solidFill>
                  <a:srgbClr val="0000FF"/>
                </a:solidFill>
              </a:rPr>
              <a:t>假彩色</a:t>
            </a:r>
            <a:r>
              <a:rPr lang="zh-CN" altLang="en-US" sz="2600" b="1" dirty="0"/>
              <a:t>图像 </a:t>
            </a:r>
            <a:r>
              <a:rPr lang="en-US" altLang="zh-CN" sz="2600" b="1" dirty="0"/>
              <a:t>( False color )</a:t>
            </a:r>
          </a:p>
          <a:p>
            <a:pPr lvl="1"/>
            <a:r>
              <a:rPr lang="zh-CN" altLang="en-US" sz="2400" b="1" dirty="0"/>
              <a:t>根据波长的不同赋予不</a:t>
            </a:r>
            <a:r>
              <a:rPr lang="zh-CN" altLang="en-US" sz="2400" dirty="0"/>
              <a:t>同颜色的</a:t>
            </a:r>
            <a:r>
              <a:rPr lang="zh-CN" altLang="en-US" sz="2400" b="1" dirty="0"/>
              <a:t>处理。</a:t>
            </a:r>
          </a:p>
          <a:p>
            <a:pPr lvl="1"/>
            <a:r>
              <a:rPr lang="zh-CN" altLang="en-US" sz="2400" b="1" dirty="0"/>
              <a:t>彩色到彩色的映射。</a:t>
            </a:r>
          </a:p>
          <a:p>
            <a:r>
              <a:rPr lang="zh-CN" altLang="en-US" sz="2600" dirty="0">
                <a:solidFill>
                  <a:srgbClr val="0000FF"/>
                </a:solidFill>
              </a:rPr>
              <a:t>伪彩色</a:t>
            </a:r>
            <a:r>
              <a:rPr lang="zh-CN" altLang="en-US" sz="2600" dirty="0"/>
              <a:t>图像</a:t>
            </a:r>
            <a:r>
              <a:rPr lang="en-US" altLang="zh-CN" sz="2600" dirty="0"/>
              <a:t>( Pseudo color )</a:t>
            </a:r>
          </a:p>
          <a:p>
            <a:pPr lvl="1"/>
            <a:r>
              <a:rPr lang="zh-CN" altLang="en-US" sz="2400" dirty="0"/>
              <a:t>根据一定的准则，将</a:t>
            </a:r>
            <a:r>
              <a:rPr lang="zh-CN" altLang="en-US" sz="2400" dirty="0">
                <a:solidFill>
                  <a:srgbClr val="0000FF"/>
                </a:solidFill>
              </a:rPr>
              <a:t>单色图像</a:t>
            </a:r>
            <a:r>
              <a:rPr lang="zh-CN" altLang="en-US" sz="2400" dirty="0"/>
              <a:t>的不同灰度赋予不同颜色的处理。</a:t>
            </a:r>
          </a:p>
          <a:p>
            <a:pPr lvl="1"/>
            <a:r>
              <a:rPr lang="zh-CN" altLang="en-US" sz="2400" dirty="0"/>
              <a:t>灰度到彩色的映射。</a:t>
            </a:r>
            <a:endParaRPr lang="zh-CN" altLang="en-US" sz="2400" b="1" dirty="0"/>
          </a:p>
          <a:p>
            <a:endParaRPr lang="zh-CN" altLang="en-US" sz="2400" b="1" dirty="0"/>
          </a:p>
        </p:txBody>
      </p:sp>
    </p:spTree>
    <p:extLst>
      <p:ext uri="{BB962C8B-B14F-4D97-AF65-F5344CB8AC3E}">
        <p14:creationId xmlns:p14="http://schemas.microsoft.com/office/powerpoint/2010/main" val="1860952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a:latin typeface="黑体" pitchFamily="2" charset="-122"/>
                <a:ea typeface="黑体" pitchFamily="2" charset="-122"/>
              </a:rPr>
              <a:t>真彩色处理</a:t>
            </a:r>
            <a:endParaRPr lang="zh-CN" altLang="en-US">
              <a:latin typeface="黑体" pitchFamily="2" charset="-122"/>
              <a:ea typeface="黑体" pitchFamily="2" charset="-122"/>
            </a:endParaRPr>
          </a:p>
        </p:txBody>
      </p:sp>
      <p:sp>
        <p:nvSpPr>
          <p:cNvPr id="4" name="Content Placeholder 3"/>
          <p:cNvSpPr>
            <a:spLocks noGrp="1"/>
          </p:cNvSpPr>
          <p:nvPr>
            <p:ph idx="1"/>
          </p:nvPr>
        </p:nvSpPr>
        <p:spPr/>
        <p:txBody>
          <a:bodyPr/>
          <a:lstStyle/>
          <a:p>
            <a:pPr>
              <a:lnSpc>
                <a:spcPct val="120000"/>
              </a:lnSpc>
            </a:pPr>
            <a:r>
              <a:rPr lang="zh-CN" altLang="en-US" sz="2800" b="1"/>
              <a:t>真彩色处理一般有三种方法：</a:t>
            </a:r>
          </a:p>
          <a:p>
            <a:pPr lvl="1">
              <a:lnSpc>
                <a:spcPct val="120000"/>
              </a:lnSpc>
            </a:pPr>
            <a:r>
              <a:rPr lang="zh-CN" altLang="en-US" sz="2600" b="1"/>
              <a:t>将</a:t>
            </a:r>
            <a:r>
              <a:rPr lang="en-US" altLang="zh-CN" sz="2600" b="1"/>
              <a:t>RGB</a:t>
            </a:r>
            <a:r>
              <a:rPr lang="zh-CN" altLang="en-US" sz="2600" b="1"/>
              <a:t>彩色图像的</a:t>
            </a:r>
            <a:r>
              <a:rPr lang="zh-CN" altLang="en-US" sz="2600" b="1">
                <a:solidFill>
                  <a:srgbClr val="0000FF"/>
                </a:solidFill>
              </a:rPr>
              <a:t>各个分量作为灰度图像单独处理</a:t>
            </a:r>
            <a:r>
              <a:rPr lang="zh-CN" altLang="en-US" sz="2600" b="1"/>
              <a:t>，然后再将单独处理的分量图像合并成为彩色图像；</a:t>
            </a:r>
          </a:p>
          <a:p>
            <a:pPr lvl="1">
              <a:lnSpc>
                <a:spcPct val="120000"/>
              </a:lnSpc>
            </a:pPr>
            <a:r>
              <a:rPr lang="zh-CN" altLang="en-US" sz="2600" b="1"/>
              <a:t>将</a:t>
            </a:r>
            <a:r>
              <a:rPr lang="en-US" altLang="zh-CN" sz="2600" b="1"/>
              <a:t>RGB</a:t>
            </a:r>
            <a:r>
              <a:rPr lang="zh-CN" altLang="en-US" sz="2600" b="1"/>
              <a:t>颜色空间转换为亮度分量与色度分量分离的颜色空间，</a:t>
            </a:r>
            <a:r>
              <a:rPr lang="zh-CN" altLang="en-US" sz="2600" b="1">
                <a:solidFill>
                  <a:srgbClr val="0000FF"/>
                </a:solidFill>
              </a:rPr>
              <a:t>仅处理亮度分量</a:t>
            </a:r>
            <a:r>
              <a:rPr lang="zh-CN" altLang="en-US" sz="2600" b="1"/>
              <a:t>，再将处理结果转换回</a:t>
            </a:r>
            <a:r>
              <a:rPr lang="en-US" altLang="zh-CN" sz="2600" b="1"/>
              <a:t>RGB</a:t>
            </a:r>
            <a:r>
              <a:rPr lang="zh-CN" altLang="en-US" sz="2600" b="1"/>
              <a:t>颜色空间；</a:t>
            </a:r>
          </a:p>
          <a:p>
            <a:pPr lvl="1">
              <a:lnSpc>
                <a:spcPct val="120000"/>
              </a:lnSpc>
            </a:pPr>
            <a:r>
              <a:rPr lang="zh-CN" altLang="en-US" sz="2600" b="1">
                <a:solidFill>
                  <a:srgbClr val="0000FF"/>
                </a:solidFill>
              </a:rPr>
              <a:t>直接在向量空间</a:t>
            </a:r>
            <a:r>
              <a:rPr lang="zh-CN" altLang="en-US" sz="2600" b="1"/>
              <a:t>进行处理。</a:t>
            </a:r>
          </a:p>
          <a:p>
            <a:pPr>
              <a:lnSpc>
                <a:spcPct val="120000"/>
              </a:lnSpc>
            </a:pPr>
            <a:endParaRPr lang="zh-CN" altLang="en-US" sz="2800" b="1"/>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MATLAB WORK\DIP\Images\c7\Cranberry ellipsoi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609" y="3789040"/>
            <a:ext cx="3599815" cy="2699385"/>
          </a:xfrm>
          <a:prstGeom prst="rect">
            <a:avLst/>
          </a:prstGeom>
          <a:noFill/>
          <a:ln>
            <a:noFill/>
          </a:ln>
        </p:spPr>
      </p:pic>
      <p:pic>
        <p:nvPicPr>
          <p:cNvPr id="84995" name="Picture 3" descr="Cranberry"/>
          <p:cNvPicPr>
            <a:picLocks noChangeAspect="1" noChangeArrowheads="1"/>
          </p:cNvPicPr>
          <p:nvPr/>
        </p:nvPicPr>
        <p:blipFill>
          <a:blip r:embed="rId4"/>
          <a:srcRect/>
          <a:stretch>
            <a:fillRect/>
          </a:stretch>
        </p:blipFill>
        <p:spPr bwMode="auto">
          <a:xfrm>
            <a:off x="1315852" y="1338882"/>
            <a:ext cx="2899329" cy="2160000"/>
          </a:xfrm>
          <a:prstGeom prst="rect">
            <a:avLst/>
          </a:prstGeom>
          <a:noFill/>
        </p:spPr>
      </p:pic>
      <p:sp>
        <p:nvSpPr>
          <p:cNvPr id="7" name="标题 6"/>
          <p:cNvSpPr>
            <a:spLocks noGrp="1"/>
          </p:cNvSpPr>
          <p:nvPr>
            <p:ph type="title"/>
          </p:nvPr>
        </p:nvSpPr>
        <p:spPr/>
        <p:txBody>
          <a:bodyPr/>
          <a:lstStyle/>
          <a:p>
            <a:pPr marL="274320" lvl="0" indent="-274320">
              <a:spcBef>
                <a:spcPct val="20000"/>
              </a:spcBef>
            </a:pPr>
            <a:r>
              <a:rPr lang="zh-CN" altLang="en-US">
                <a:cs typeface="Times New Roman" pitchFamily="18" charset="0"/>
              </a:rPr>
              <a:t>利用距离的</a:t>
            </a:r>
            <a:r>
              <a:rPr lang="en-US">
                <a:latin typeface="Arial" panose="020B0604020202020204" pitchFamily="34" charset="0"/>
                <a:cs typeface="Arial" panose="020B0604020202020204" pitchFamily="34" charset="0"/>
              </a:rPr>
              <a:t>RGB</a:t>
            </a:r>
            <a:r>
              <a:rPr lang="zh-CN" altLang="en-US">
                <a:cs typeface="Times New Roman" pitchFamily="18" charset="0"/>
              </a:rPr>
              <a:t>颜色分割示例</a:t>
            </a:r>
            <a:endParaRPr lang="zh-CN" altLang="en-US">
              <a:solidFill>
                <a:schemeClr val="tx1"/>
              </a:solidFill>
              <a:cs typeface="Times New Roman" pitchFamily="18" charset="0"/>
            </a:endParaRPr>
          </a:p>
        </p:txBody>
      </p:sp>
      <p:sp>
        <p:nvSpPr>
          <p:cNvPr id="9" name="矩形 8"/>
          <p:cNvSpPr/>
          <p:nvPr/>
        </p:nvSpPr>
        <p:spPr>
          <a:xfrm>
            <a:off x="1916566" y="3548193"/>
            <a:ext cx="16979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 RGB</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彩色图像 </a:t>
            </a:r>
            <a:endParaRPr kumimoji="0" lang="zh-CN" altLang="en-US" sz="1800" b="0" i="0" u="none" strike="noStrike" kern="1200" cap="none" spc="0" normalizeH="0" baseline="0" noProof="0">
              <a:ln>
                <a:noFill/>
              </a:ln>
              <a:solidFill>
                <a:srgbClr val="053E49"/>
              </a:solidFill>
              <a:effectLst/>
              <a:uLnTx/>
              <a:uFillTx/>
              <a:latin typeface="Arial"/>
              <a:ea typeface="+mn-ea"/>
              <a:cs typeface="+mn-cs"/>
            </a:endParaRPr>
          </a:p>
        </p:txBody>
      </p:sp>
      <p:sp>
        <p:nvSpPr>
          <p:cNvPr id="10" name="矩形 9"/>
          <p:cNvSpPr/>
          <p:nvPr/>
        </p:nvSpPr>
        <p:spPr>
          <a:xfrm>
            <a:off x="5731453" y="3548193"/>
            <a:ext cx="18582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选取的训练样本 </a:t>
            </a:r>
            <a:endParaRPr kumimoji="0" lang="zh-CN" altLang="en-US" sz="1800" b="0" i="0" u="none" strike="noStrike" kern="1200" cap="none" spc="0" normalizeH="0" baseline="0" noProof="0">
              <a:ln>
                <a:noFill/>
              </a:ln>
              <a:solidFill>
                <a:srgbClr val="053E49"/>
              </a:solidFill>
              <a:effectLst/>
              <a:uLnTx/>
              <a:uFillTx/>
              <a:latin typeface="Arial"/>
              <a:ea typeface="+mn-ea"/>
              <a:cs typeface="+mn-cs"/>
            </a:endParaRPr>
          </a:p>
        </p:txBody>
      </p:sp>
      <p:sp>
        <p:nvSpPr>
          <p:cNvPr id="11" name="矩形 10"/>
          <p:cNvSpPr/>
          <p:nvPr/>
        </p:nvSpPr>
        <p:spPr>
          <a:xfrm>
            <a:off x="5991139" y="6309320"/>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Arial"/>
                <a:ea typeface="+mn-ea"/>
                <a:cs typeface="+mn-cs"/>
              </a:rPr>
              <a:t>感兴趣区域</a:t>
            </a:r>
          </a:p>
        </p:txBody>
      </p:sp>
      <p:sp>
        <p:nvSpPr>
          <p:cNvPr id="18" name="矩形 17"/>
          <p:cNvSpPr/>
          <p:nvPr/>
        </p:nvSpPr>
        <p:spPr>
          <a:xfrm>
            <a:off x="249442" y="6344409"/>
            <a:ext cx="50321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训练样本数据拟合椭球体与感兴趣区域颜色分布</a:t>
            </a:r>
          </a:p>
        </p:txBody>
      </p:sp>
      <p:pic>
        <p:nvPicPr>
          <p:cNvPr id="17" name="Picture 16" descr="D:\MATLAB WORK\DIP\Images\c7\Cranberry_roi.bmp"/>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714" y="1338882"/>
            <a:ext cx="2879678" cy="2160000"/>
          </a:xfrm>
          <a:prstGeom prst="rect">
            <a:avLst/>
          </a:prstGeom>
          <a:noFill/>
          <a:ln>
            <a:noFill/>
          </a:ln>
        </p:spPr>
      </p:pic>
      <p:pic>
        <p:nvPicPr>
          <p:cNvPr id="20" name="Picture 19" descr="D:\MATLAB WORK\DIP\Images\c7\Cranberry_segmentation in RGB colorspace.bmp"/>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0714" y="4058732"/>
            <a:ext cx="2879678" cy="2160000"/>
          </a:xfrm>
          <a:prstGeom prst="rect">
            <a:avLst/>
          </a:prstGeom>
          <a:noFill/>
          <a:ln>
            <a:noFill/>
          </a:ln>
        </p:spPr>
      </p:pic>
    </p:spTree>
    <p:extLst>
      <p:ext uri="{BB962C8B-B14F-4D97-AF65-F5344CB8AC3E}">
        <p14:creationId xmlns:p14="http://schemas.microsoft.com/office/powerpoint/2010/main" val="23743310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MATLAB WORK\DIP\Images\c7\Purple_HSsp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871" y="3962279"/>
            <a:ext cx="2658745" cy="1993900"/>
          </a:xfrm>
          <a:prstGeom prst="rect">
            <a:avLst/>
          </a:prstGeom>
          <a:noFill/>
          <a:ln>
            <a:noFill/>
          </a:ln>
        </p:spPr>
      </p:pic>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标题 12"/>
          <p:cNvSpPr>
            <a:spLocks noGrp="1"/>
          </p:cNvSpPr>
          <p:nvPr>
            <p:ph type="title"/>
          </p:nvPr>
        </p:nvSpPr>
        <p:spPr/>
        <p:txBody>
          <a:bodyPr/>
          <a:lstStyle/>
          <a:p>
            <a:r>
              <a:rPr lang="en-US">
                <a:latin typeface="Arial" panose="020B0604020202020204" pitchFamily="34" charset="0"/>
                <a:ea typeface="微软雅黑" pitchFamily="34" charset="-122"/>
                <a:cs typeface="Arial" panose="020B0604020202020204" pitchFamily="34" charset="0"/>
              </a:rPr>
              <a:t>HSI</a:t>
            </a:r>
            <a:r>
              <a:rPr lang="zh-CN" altLang="en-US">
                <a:latin typeface="黑体" pitchFamily="2" charset="-122"/>
                <a:cs typeface="Times New Roman" pitchFamily="18" charset="0"/>
              </a:rPr>
              <a:t>颜色空间中的彩色图像分割示例</a:t>
            </a:r>
            <a:endParaRPr lang="zh-CN" altLang="en-US">
              <a:latin typeface="黑体" pitchFamily="2" charset="-122"/>
            </a:endParaRPr>
          </a:p>
        </p:txBody>
      </p:sp>
      <p:sp>
        <p:nvSpPr>
          <p:cNvPr id="2" name="Rectangle 1"/>
          <p:cNvSpPr/>
          <p:nvPr/>
        </p:nvSpPr>
        <p:spPr>
          <a:xfrm>
            <a:off x="583453" y="3432727"/>
            <a:ext cx="15824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彩色图像</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p:cNvSpPr/>
          <p:nvPr/>
        </p:nvSpPr>
        <p:spPr>
          <a:xfrm>
            <a:off x="3044190" y="3432727"/>
            <a:ext cx="11657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色调分量 </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3"/>
          <p:cNvSpPr/>
          <p:nvPr/>
        </p:nvSpPr>
        <p:spPr>
          <a:xfrm>
            <a:off x="5088147" y="3432727"/>
            <a:ext cx="1338828"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饱和度分量</a:t>
            </a:r>
            <a:endPar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5" name="Rectangle 4"/>
          <p:cNvSpPr/>
          <p:nvPr/>
        </p:nvSpPr>
        <p:spPr>
          <a:xfrm>
            <a:off x="7305227" y="3432727"/>
            <a:ext cx="11657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亮度分量 </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7" name="Picture 16" descr="Purpl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1365876"/>
            <a:ext cx="1844040" cy="1993900"/>
          </a:xfrm>
          <a:prstGeom prst="rect">
            <a:avLst/>
          </a:prstGeom>
          <a:noFill/>
          <a:ln>
            <a:noFill/>
          </a:ln>
        </p:spPr>
      </p:pic>
      <p:pic>
        <p:nvPicPr>
          <p:cNvPr id="18" name="Picture 17" descr="Purple_hu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3716" y="1365876"/>
            <a:ext cx="1844040" cy="1993900"/>
          </a:xfrm>
          <a:prstGeom prst="rect">
            <a:avLst/>
          </a:prstGeom>
          <a:noFill/>
          <a:ln>
            <a:noFill/>
          </a:ln>
        </p:spPr>
      </p:pic>
      <p:pic>
        <p:nvPicPr>
          <p:cNvPr id="19" name="Picture 18" descr="Purple_saturation"/>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9888" y="1365876"/>
            <a:ext cx="1844040" cy="1993900"/>
          </a:xfrm>
          <a:prstGeom prst="rect">
            <a:avLst/>
          </a:prstGeom>
          <a:noFill/>
          <a:ln>
            <a:noFill/>
          </a:ln>
        </p:spPr>
      </p:pic>
      <p:pic>
        <p:nvPicPr>
          <p:cNvPr id="20" name="Picture 19" descr="Purple_value"/>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6059" y="1365876"/>
            <a:ext cx="1844040" cy="1993900"/>
          </a:xfrm>
          <a:prstGeom prst="rect">
            <a:avLst/>
          </a:prstGeom>
          <a:noFill/>
          <a:ln>
            <a:noFill/>
          </a:ln>
        </p:spPr>
      </p:pic>
      <p:sp>
        <p:nvSpPr>
          <p:cNvPr id="22" name="Rectangle 21"/>
          <p:cNvSpPr/>
          <p:nvPr/>
        </p:nvSpPr>
        <p:spPr>
          <a:xfrm>
            <a:off x="5021546" y="6114159"/>
            <a:ext cx="16273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二值分割图像 </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Rectangle 23"/>
          <p:cNvSpPr/>
          <p:nvPr/>
        </p:nvSpPr>
        <p:spPr>
          <a:xfrm>
            <a:off x="820697" y="6114159"/>
            <a:ext cx="1107996"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训练样本</a:t>
            </a:r>
            <a:endPar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27" name="Rectangle 26"/>
          <p:cNvSpPr/>
          <p:nvPr/>
        </p:nvSpPr>
        <p:spPr>
          <a:xfrm>
            <a:off x="6728146" y="6114159"/>
            <a:ext cx="23198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原图像上的叠加结果 </a:t>
            </a: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Rectangle 27"/>
          <p:cNvSpPr/>
          <p:nvPr/>
        </p:nvSpPr>
        <p:spPr>
          <a:xfrm>
            <a:off x="2323748" y="6114159"/>
            <a:ext cx="2492990"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rPr>
              <a:t>训练和测试样本分布图</a:t>
            </a:r>
            <a:endParaRPr kumimoji="0" lang="en-US" altLang="zh-CN" sz="1800" b="0" i="0" u="none" strike="noStrike" kern="1200" cap="none" spc="0" normalizeH="0" baseline="0" noProof="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23" name="Picture 22" descr="D:\MATLAB WORK\DIP\Images\c7\Purple_roi.bmp"/>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814" y="3962279"/>
            <a:ext cx="1842770" cy="1993265"/>
          </a:xfrm>
          <a:prstGeom prst="rect">
            <a:avLst/>
          </a:prstGeom>
          <a:noFill/>
          <a:ln>
            <a:noFill/>
          </a:ln>
        </p:spPr>
      </p:pic>
      <p:pic>
        <p:nvPicPr>
          <p:cNvPr id="30" name="Picture 29" descr="D:\MATLAB WORK\DIP\Images\c7\Purple_segmask.b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888" y="3964492"/>
            <a:ext cx="1842770" cy="1993265"/>
          </a:xfrm>
          <a:prstGeom prst="rect">
            <a:avLst/>
          </a:prstGeom>
          <a:noFill/>
          <a:ln>
            <a:noFill/>
          </a:ln>
        </p:spPr>
      </p:pic>
      <p:pic>
        <p:nvPicPr>
          <p:cNvPr id="31" name="Picture 30" descr="D:\MATLAB WORK\DIP\Images\c7\Purple_seg.bmp"/>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7330" y="3964493"/>
            <a:ext cx="1842770" cy="1993265"/>
          </a:xfrm>
          <a:prstGeom prst="rect">
            <a:avLst/>
          </a:prstGeom>
          <a:noFill/>
          <a:ln>
            <a:noFill/>
          </a:ln>
        </p:spPr>
      </p:pic>
    </p:spTree>
    <p:extLst>
      <p:ext uri="{BB962C8B-B14F-4D97-AF65-F5344CB8AC3E}">
        <p14:creationId xmlns:p14="http://schemas.microsoft.com/office/powerpoint/2010/main" val="3251117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pic>
        <p:nvPicPr>
          <p:cNvPr id="4" name="图片 3" descr="fig-D"/>
          <p:cNvPicPr>
            <a:picLocks noChangeAspect="1"/>
          </p:cNvPicPr>
          <p:nvPr/>
        </p:nvPicPr>
        <p:blipFill>
          <a:blip r:embed="rId4"/>
          <a:stretch>
            <a:fillRect/>
          </a:stretch>
        </p:blipFill>
        <p:spPr>
          <a:xfrm>
            <a:off x="2980690" y="1224369"/>
            <a:ext cx="5660390" cy="558863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88900" y="1682750"/>
                <a:ext cx="6249035" cy="2677656"/>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常见</a:t>
                </a:r>
                <a:r>
                  <a:rPr kumimoji="1" lang="zh-CN" altLang="en-US" sz="2400" b="1" dirty="0">
                    <a:solidFill>
                      <a:srgbClr val="00B0F0"/>
                    </a:solidFill>
                    <a:latin typeface="Times New Roman" panose="02020503050405090304" charset="0"/>
                    <a:ea typeface="Times New Roman" panose="02020503050405090304" charset="0"/>
                    <a:cs typeface="Times New Roman" panose="02020503050405090304" charset="0"/>
                    <a:sym typeface="+mn-ea"/>
                  </a:rPr>
                  <a:t>数字图像表示方法</a:t>
                </a:r>
                <a:endParaRPr kumimoji="1" lang="en-US" altLang="zh-CN" sz="2400" b="1" dirty="0">
                  <a:solidFill>
                    <a:srgbClr val="00B0F0"/>
                  </a:solidFill>
                  <a:latin typeface="Times New Roman" panose="02020503050405090304" charset="0"/>
                  <a:ea typeface="Times New Roman" panose="02020503050405090304"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400" dirty="0">
                    <a:latin typeface="Times New Roman" panose="02020503050405090304" charset="0"/>
                    <a:ea typeface="Times New Roman" panose="02020503050405090304" charset="0"/>
                    <a:cs typeface="Times New Roman" panose="02020503050405090304" charset="0"/>
                    <a:sym typeface="+mn-ea"/>
                  </a:rPr>
                  <a:t>灰度级可以归一化至</a:t>
                </a:r>
                <a14:m>
                  <m:oMath xmlns:m="http://schemas.openxmlformats.org/officeDocument/2006/math">
                    <m:r>
                      <a:rPr kumimoji="1" lang="en-US" altLang="zh-CN" sz="2400" i="1" dirty="0" smtClean="0">
                        <a:latin typeface="Cambria Math" panose="02040503050406030204" pitchFamily="18" charset="0"/>
                        <a:ea typeface="Times New Roman" panose="02020503050405090304" charset="0"/>
                        <a:cs typeface="Times New Roman" panose="02020503050405090304" charset="0"/>
                        <a:sym typeface="+mn-ea"/>
                      </a:rPr>
                      <m:t>[0,1]</m:t>
                    </m:r>
                  </m:oMath>
                </a14:m>
                <a:endParaRPr kumimoji="1" lang="zh-CN" altLang="en-US" sz="2400" dirty="0">
                  <a:latin typeface="Times New Roman" panose="02020503050405090304" charset="0"/>
                  <a:ea typeface="Times New Roman" panose="02020503050405090304"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黑：</a:t>
                </a:r>
                <a:r>
                  <a:rPr kumimoji="1" lang="en-US" altLang="zh-CN" sz="2400" dirty="0">
                    <a:latin typeface="Times New Roman" panose="02020503050405090304" charset="0"/>
                    <a:ea typeface="宋体" charset="0"/>
                    <a:cs typeface="Times New Roman" panose="02020503050405090304" charset="0"/>
                    <a:sym typeface="+mn-ea"/>
                  </a:rPr>
                  <a:t>0</a:t>
                </a:r>
                <a:endParaRPr kumimoji="1" lang="zh-CN" altLang="en-US" sz="24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灰：</a:t>
                </a:r>
                <a:r>
                  <a:rPr kumimoji="1" lang="en-US" altLang="zh-CN" sz="2400" dirty="0">
                    <a:latin typeface="Times New Roman" panose="02020503050405090304" charset="0"/>
                    <a:ea typeface="宋体" charset="0"/>
                    <a:cs typeface="Times New Roman" panose="02020503050405090304" charset="0"/>
                    <a:sym typeface="+mn-ea"/>
                  </a:rPr>
                  <a:t>0.5</a:t>
                </a:r>
              </a:p>
              <a:p>
                <a:pPr marL="1257300" lvl="2" indent="-342900" fontAlgn="auto">
                  <a:buFont typeface="Wingdings" panose="05000000000000000000" pitchFamily="2" charset="2"/>
                  <a:buChar char="n"/>
                </a:pPr>
                <a:r>
                  <a:rPr kumimoji="1" lang="zh-CN" altLang="en-US" sz="2400" dirty="0">
                    <a:latin typeface="Times New Roman" panose="02020503050405090304" charset="0"/>
                    <a:ea typeface="宋体" charset="0"/>
                    <a:cs typeface="Times New Roman" panose="02020503050405090304" charset="0"/>
                    <a:sym typeface="+mn-ea"/>
                  </a:rPr>
                  <a:t>白：</a:t>
                </a:r>
                <a:r>
                  <a:rPr kumimoji="1" lang="en-US" altLang="zh-CN" sz="2400" dirty="0">
                    <a:latin typeface="Times New Roman" panose="02020503050405090304" charset="0"/>
                    <a:ea typeface="宋体" charset="0"/>
                    <a:cs typeface="Times New Roman" panose="02020503050405090304" charset="0"/>
                    <a:sym typeface="+mn-ea"/>
                  </a:rPr>
                  <a:t>1</a:t>
                </a:r>
                <a:endParaRPr kumimoji="1" lang="zh-CN" altLang="en-US" sz="24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sz="2400" dirty="0">
                  <a:latin typeface="新宋体" panose="02010609030101010101" charset="-122"/>
                  <a:cs typeface="新宋体" panose="02010609030101010101" charset="-122"/>
                </a:endParaRPr>
              </a:p>
              <a:p>
                <a:pPr lvl="2" indent="0" fontAlgn="auto">
                  <a:buFont typeface="Wingdings" panose="05000000000000000000" pitchFamily="2" charset="2"/>
                  <a:buNone/>
                </a:pPr>
                <a:endParaRPr kumimoji="1" lang="en-US" altLang="zh-CN" sz="2400" dirty="0">
                  <a:latin typeface="Times New Roman" panose="02020503050405090304" charset="0"/>
                  <a:ea typeface="Times New Roman" panose="02020503050405090304" charset="0"/>
                  <a:cs typeface="Times New Roman" panose="02020503050405090304" charset="0"/>
                  <a:sym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88900" y="1682750"/>
                <a:ext cx="6249035" cy="2677656"/>
              </a:xfrm>
              <a:prstGeom prst="rect">
                <a:avLst/>
              </a:prstGeom>
              <a:blipFill>
                <a:blip r:embed="rId5"/>
                <a:stretch>
                  <a:fillRect t="-2506"/>
                </a:stretch>
              </a:blipFill>
            </p:spPr>
            <p:txBody>
              <a:bodyPr/>
              <a:lstStyle/>
              <a:p>
                <a:r>
                  <a:rPr lang="zh-CN" altLang="en-US">
                    <a:noFill/>
                  </a:rPr>
                  <a:t> </a:t>
                </a:r>
              </a:p>
            </p:txBody>
          </p:sp>
        </mc:Fallback>
      </mc:AlternateContent>
      <p:sp>
        <p:nvSpPr>
          <p:cNvPr id="8" name="文本框 6">
            <a:extLst>
              <a:ext uri="{FF2B5EF4-FFF2-40B4-BE49-F238E27FC236}">
                <a16:creationId xmlns:a16="http://schemas.microsoft.com/office/drawing/2014/main" id="{99FD1694-817D-2720-A6AF-5A34CFAF5317}"/>
              </a:ext>
            </a:extLst>
          </p:cNvPr>
          <p:cNvSpPr txBox="1"/>
          <p:nvPr/>
        </p:nvSpPr>
        <p:spPr>
          <a:xfrm>
            <a:off x="6103940" y="1781506"/>
            <a:ext cx="1871025" cy="461665"/>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2400" dirty="0"/>
              <a:t>（</a:t>
            </a:r>
            <a:r>
              <a:rPr lang="en-US" altLang="zh-CN" sz="2400" dirty="0">
                <a:latin typeface="Times New Roman" panose="02020603050405020304" pitchFamily="18" charset="0"/>
                <a:cs typeface="Times New Roman" panose="02020603050405020304" pitchFamily="18" charset="0"/>
              </a:rPr>
              <a:t>a</a:t>
            </a:r>
            <a:r>
              <a:rPr lang="zh-CN" altLang="en-US" sz="2400" dirty="0"/>
              <a:t>）函数图</a:t>
            </a:r>
          </a:p>
        </p:txBody>
      </p:sp>
      <p:sp>
        <p:nvSpPr>
          <p:cNvPr id="10" name="文本框 7">
            <a:extLst>
              <a:ext uri="{FF2B5EF4-FFF2-40B4-BE49-F238E27FC236}">
                <a16:creationId xmlns:a16="http://schemas.microsoft.com/office/drawing/2014/main" id="{BED63D1F-7C59-C234-E90D-07CE989772CA}"/>
              </a:ext>
            </a:extLst>
          </p:cNvPr>
          <p:cNvSpPr txBox="1"/>
          <p:nvPr/>
        </p:nvSpPr>
        <p:spPr>
          <a:xfrm>
            <a:off x="3474737" y="6356530"/>
            <a:ext cx="2800767" cy="461665"/>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2400" dirty="0"/>
              <a:t>（</a:t>
            </a:r>
            <a:r>
              <a:rPr lang="en-US" altLang="zh-CN" sz="2400" dirty="0">
                <a:latin typeface="Times New Roman" panose="02020603050405020304" pitchFamily="18" charset="0"/>
                <a:cs typeface="Times New Roman" panose="02020603050405020304" pitchFamily="18" charset="0"/>
              </a:rPr>
              <a:t>b</a:t>
            </a:r>
            <a:r>
              <a:rPr lang="zh-CN" altLang="en-US" sz="2400" dirty="0"/>
              <a:t>）可视灰度矩阵</a:t>
            </a:r>
          </a:p>
        </p:txBody>
      </p:sp>
      <p:sp>
        <p:nvSpPr>
          <p:cNvPr id="11" name="文本框 8">
            <a:extLst>
              <a:ext uri="{FF2B5EF4-FFF2-40B4-BE49-F238E27FC236}">
                <a16:creationId xmlns:a16="http://schemas.microsoft.com/office/drawing/2014/main" id="{BDC6E6E3-3821-4F9C-F62E-885EF7AE89E9}"/>
              </a:ext>
            </a:extLst>
          </p:cNvPr>
          <p:cNvSpPr txBox="1"/>
          <p:nvPr/>
        </p:nvSpPr>
        <p:spPr>
          <a:xfrm>
            <a:off x="6275504" y="5813986"/>
            <a:ext cx="2783134" cy="461665"/>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2400" dirty="0"/>
              <a:t>（</a:t>
            </a:r>
            <a:r>
              <a:rPr lang="en-US" altLang="zh-CN" sz="2400" dirty="0">
                <a:latin typeface="Times New Roman" panose="02020603050405020304" pitchFamily="18" charset="0"/>
                <a:cs typeface="Times New Roman" panose="02020603050405020304" pitchFamily="18" charset="0"/>
              </a:rPr>
              <a:t>c</a:t>
            </a:r>
            <a:r>
              <a:rPr lang="zh-CN" altLang="en-US" sz="2400" dirty="0"/>
              <a:t>）二维数值矩阵</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3" name="内容占位符 2">
            <a:extLst>
              <a:ext uri="{FF2B5EF4-FFF2-40B4-BE49-F238E27FC236}">
                <a16:creationId xmlns:a16="http://schemas.microsoft.com/office/drawing/2014/main" id="{9BBB7CB0-D751-DA28-53FF-EEE0B4FDFC9C}"/>
              </a:ext>
            </a:extLst>
          </p:cNvPr>
          <p:cNvSpPr>
            <a:spLocks noGrp="1"/>
          </p:cNvSpPr>
          <p:nvPr/>
        </p:nvSpPr>
        <p:spPr bwMode="auto">
          <a:xfrm>
            <a:off x="19685" y="1881822"/>
            <a:ext cx="11216937"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rPr>
              <a:t>灰度图像</a:t>
            </a:r>
            <a:endParaRPr lang="en-US" altLang="zh-CN" dirty="0">
              <a:solidFill>
                <a:schemeClr val="tx1"/>
              </a:solidFill>
            </a:endParaRPr>
          </a:p>
          <a:p>
            <a:pPr>
              <a:lnSpc>
                <a:spcPct val="150000"/>
              </a:lnSpc>
            </a:pPr>
            <a:endParaRPr lang="en-US" altLang="zh-CN" dirty="0">
              <a:solidFill>
                <a:schemeClr val="tx1"/>
              </a:solidFill>
            </a:endParaRPr>
          </a:p>
          <a:p>
            <a:pPr>
              <a:lnSpc>
                <a:spcPct val="150000"/>
              </a:lnSpc>
            </a:pPr>
            <a:endParaRPr lang="en-US" altLang="zh-CN" dirty="0">
              <a:solidFill>
                <a:schemeClr val="tx1"/>
              </a:solidFill>
            </a:endParaRPr>
          </a:p>
          <a:p>
            <a:pPr>
              <a:lnSpc>
                <a:spcPct val="150000"/>
              </a:lnSpc>
            </a:pPr>
            <a:r>
              <a:rPr lang="zh-CN" altLang="en-US" dirty="0">
                <a:solidFill>
                  <a:schemeClr val="tx1"/>
                </a:solidFill>
              </a:rPr>
              <a:t>彩色图像</a:t>
            </a:r>
          </a:p>
        </p:txBody>
      </p:sp>
      <p:grpSp>
        <p:nvGrpSpPr>
          <p:cNvPr id="4" name="Group 4">
            <a:extLst>
              <a:ext uri="{FF2B5EF4-FFF2-40B4-BE49-F238E27FC236}">
                <a16:creationId xmlns:a16="http://schemas.microsoft.com/office/drawing/2014/main" id="{A0F19831-5AD0-E449-5FF6-48D7FFF1196C}"/>
              </a:ext>
            </a:extLst>
          </p:cNvPr>
          <p:cNvGrpSpPr>
            <a:grpSpLocks/>
          </p:cNvGrpSpPr>
          <p:nvPr/>
        </p:nvGrpSpPr>
        <p:grpSpPr bwMode="auto">
          <a:xfrm>
            <a:off x="513567" y="2778759"/>
            <a:ext cx="1029443" cy="988540"/>
            <a:chOff x="0" y="0"/>
            <a:chExt cx="1056" cy="912"/>
          </a:xfrm>
        </p:grpSpPr>
        <p:sp>
          <p:nvSpPr>
            <p:cNvPr id="50" name="Rectangle 5">
              <a:extLst>
                <a:ext uri="{FF2B5EF4-FFF2-40B4-BE49-F238E27FC236}">
                  <a16:creationId xmlns:a16="http://schemas.microsoft.com/office/drawing/2014/main" id="{5FE4EDD7-2381-6466-7111-3AD777F0CEF0}"/>
                </a:ext>
              </a:extLst>
            </p:cNvPr>
            <p:cNvSpPr>
              <a:spLocks noChangeArrowheads="1"/>
            </p:cNvSpPr>
            <p:nvPr/>
          </p:nvSpPr>
          <p:spPr bwMode="auto">
            <a:xfrm>
              <a:off x="0" y="0"/>
              <a:ext cx="1056" cy="9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1" name="Line 6">
              <a:extLst>
                <a:ext uri="{FF2B5EF4-FFF2-40B4-BE49-F238E27FC236}">
                  <a16:creationId xmlns:a16="http://schemas.microsoft.com/office/drawing/2014/main" id="{C2D66D4B-897E-194B-5D65-E8B9AE2D0C8E}"/>
                </a:ext>
              </a:extLst>
            </p:cNvPr>
            <p:cNvSpPr>
              <a:spLocks noChangeShapeType="1"/>
            </p:cNvSpPr>
            <p:nvPr/>
          </p:nvSpPr>
          <p:spPr bwMode="auto">
            <a:xfrm>
              <a:off x="0" y="288"/>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2" name="Line 7">
              <a:extLst>
                <a:ext uri="{FF2B5EF4-FFF2-40B4-BE49-F238E27FC236}">
                  <a16:creationId xmlns:a16="http://schemas.microsoft.com/office/drawing/2014/main" id="{4839316A-44CC-38F0-3DCF-E4496046C997}"/>
                </a:ext>
              </a:extLst>
            </p:cNvPr>
            <p:cNvSpPr>
              <a:spLocks noChangeShapeType="1"/>
            </p:cNvSpPr>
            <p:nvPr/>
          </p:nvSpPr>
          <p:spPr bwMode="auto">
            <a:xfrm>
              <a:off x="0" y="576"/>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3" name="Line 8">
              <a:extLst>
                <a:ext uri="{FF2B5EF4-FFF2-40B4-BE49-F238E27FC236}">
                  <a16:creationId xmlns:a16="http://schemas.microsoft.com/office/drawing/2014/main" id="{B2EBD609-EE22-6AB0-D2C0-8FB6EAFBE6F9}"/>
                </a:ext>
              </a:extLst>
            </p:cNvPr>
            <p:cNvSpPr>
              <a:spLocks noChangeShapeType="1"/>
            </p:cNvSpPr>
            <p:nvPr/>
          </p:nvSpPr>
          <p:spPr bwMode="auto">
            <a:xfrm>
              <a:off x="336" y="0"/>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4" name="Line 9">
              <a:extLst>
                <a:ext uri="{FF2B5EF4-FFF2-40B4-BE49-F238E27FC236}">
                  <a16:creationId xmlns:a16="http://schemas.microsoft.com/office/drawing/2014/main" id="{8A9D5BD9-00B5-C7A8-88B3-6B63F70BACF8}"/>
                </a:ext>
              </a:extLst>
            </p:cNvPr>
            <p:cNvSpPr>
              <a:spLocks noChangeShapeType="1"/>
            </p:cNvSpPr>
            <p:nvPr/>
          </p:nvSpPr>
          <p:spPr bwMode="auto">
            <a:xfrm>
              <a:off x="720" y="0"/>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5" name="Rectangle 10">
              <a:extLst>
                <a:ext uri="{FF2B5EF4-FFF2-40B4-BE49-F238E27FC236}">
                  <a16:creationId xmlns:a16="http://schemas.microsoft.com/office/drawing/2014/main" id="{E6ECABAA-80A3-CDFA-7212-555427BB65CF}"/>
                </a:ext>
              </a:extLst>
            </p:cNvPr>
            <p:cNvSpPr>
              <a:spLocks noChangeArrowheads="1"/>
            </p:cNvSpPr>
            <p:nvPr/>
          </p:nvSpPr>
          <p:spPr bwMode="auto">
            <a:xfrm>
              <a:off x="0" y="0"/>
              <a:ext cx="336" cy="288"/>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6" name="Rectangle 11">
              <a:extLst>
                <a:ext uri="{FF2B5EF4-FFF2-40B4-BE49-F238E27FC236}">
                  <a16:creationId xmlns:a16="http://schemas.microsoft.com/office/drawing/2014/main" id="{23165A2B-A8CE-A5D9-0D45-4D43C8CCD204}"/>
                </a:ext>
              </a:extLst>
            </p:cNvPr>
            <p:cNvSpPr>
              <a:spLocks noChangeArrowheads="1"/>
            </p:cNvSpPr>
            <p:nvPr/>
          </p:nvSpPr>
          <p:spPr bwMode="auto">
            <a:xfrm>
              <a:off x="336" y="288"/>
              <a:ext cx="384" cy="288"/>
            </a:xfrm>
            <a:prstGeom prst="rect">
              <a:avLst/>
            </a:prstGeom>
            <a:solidFill>
              <a:srgbClr val="32323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7" name="Rectangle 12">
              <a:extLst>
                <a:ext uri="{FF2B5EF4-FFF2-40B4-BE49-F238E27FC236}">
                  <a16:creationId xmlns:a16="http://schemas.microsoft.com/office/drawing/2014/main" id="{4A5CCF79-3B86-563D-0A90-E3899AD3F7B6}"/>
                </a:ext>
              </a:extLst>
            </p:cNvPr>
            <p:cNvSpPr>
              <a:spLocks noChangeArrowheads="1"/>
            </p:cNvSpPr>
            <p:nvPr/>
          </p:nvSpPr>
          <p:spPr bwMode="auto">
            <a:xfrm>
              <a:off x="720" y="576"/>
              <a:ext cx="336" cy="336"/>
            </a:xfrm>
            <a:prstGeom prst="rect">
              <a:avLst/>
            </a:prstGeom>
            <a:solidFill>
              <a:srgbClr val="64646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8" name="Rectangle 13">
              <a:extLst>
                <a:ext uri="{FF2B5EF4-FFF2-40B4-BE49-F238E27FC236}">
                  <a16:creationId xmlns:a16="http://schemas.microsoft.com/office/drawing/2014/main" id="{9FAB38EC-CF88-DE2B-487D-4190E01BFE09}"/>
                </a:ext>
              </a:extLst>
            </p:cNvPr>
            <p:cNvSpPr>
              <a:spLocks noChangeArrowheads="1"/>
            </p:cNvSpPr>
            <p:nvPr/>
          </p:nvSpPr>
          <p:spPr bwMode="auto">
            <a:xfrm>
              <a:off x="336" y="0"/>
              <a:ext cx="384" cy="288"/>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59" name="Rectangle 14">
              <a:extLst>
                <a:ext uri="{FF2B5EF4-FFF2-40B4-BE49-F238E27FC236}">
                  <a16:creationId xmlns:a16="http://schemas.microsoft.com/office/drawing/2014/main" id="{6A4C85F3-0754-3AA8-0589-3E6845E839A5}"/>
                </a:ext>
              </a:extLst>
            </p:cNvPr>
            <p:cNvSpPr>
              <a:spLocks noChangeArrowheads="1"/>
            </p:cNvSpPr>
            <p:nvPr/>
          </p:nvSpPr>
          <p:spPr bwMode="auto">
            <a:xfrm>
              <a:off x="720" y="0"/>
              <a:ext cx="336" cy="288"/>
            </a:xfrm>
            <a:prstGeom prst="rect">
              <a:avLst/>
            </a:prstGeom>
            <a:solidFill>
              <a:srgbClr val="C8C8C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0" name="Rectangle 15">
              <a:extLst>
                <a:ext uri="{FF2B5EF4-FFF2-40B4-BE49-F238E27FC236}">
                  <a16:creationId xmlns:a16="http://schemas.microsoft.com/office/drawing/2014/main" id="{3BD6DCB9-7188-B39C-CE31-2AE64656B110}"/>
                </a:ext>
              </a:extLst>
            </p:cNvPr>
            <p:cNvSpPr>
              <a:spLocks noChangeArrowheads="1"/>
            </p:cNvSpPr>
            <p:nvPr/>
          </p:nvSpPr>
          <p:spPr bwMode="auto">
            <a:xfrm>
              <a:off x="720" y="288"/>
              <a:ext cx="336" cy="288"/>
            </a:xfrm>
            <a:prstGeom prst="rect">
              <a:avLst/>
            </a:prstGeom>
            <a:solidFill>
              <a:srgbClr val="B4B4B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1" name="Rectangle 16">
              <a:extLst>
                <a:ext uri="{FF2B5EF4-FFF2-40B4-BE49-F238E27FC236}">
                  <a16:creationId xmlns:a16="http://schemas.microsoft.com/office/drawing/2014/main" id="{A6E069FF-5FC4-0E01-06FD-472DDD5D927D}"/>
                </a:ext>
              </a:extLst>
            </p:cNvPr>
            <p:cNvSpPr>
              <a:spLocks noChangeArrowheads="1"/>
            </p:cNvSpPr>
            <p:nvPr/>
          </p:nvSpPr>
          <p:spPr bwMode="auto">
            <a:xfrm>
              <a:off x="0" y="576"/>
              <a:ext cx="336" cy="336"/>
            </a:xfrm>
            <a:prstGeom prst="rect">
              <a:avLst/>
            </a:prstGeom>
            <a:solidFill>
              <a:srgbClr val="FAFAF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2" name="Rectangle 17">
              <a:extLst>
                <a:ext uri="{FF2B5EF4-FFF2-40B4-BE49-F238E27FC236}">
                  <a16:creationId xmlns:a16="http://schemas.microsoft.com/office/drawing/2014/main" id="{D5CC8A3C-975F-DCB5-9FB9-BCE79D00F262}"/>
                </a:ext>
              </a:extLst>
            </p:cNvPr>
            <p:cNvSpPr>
              <a:spLocks noChangeArrowheads="1"/>
            </p:cNvSpPr>
            <p:nvPr/>
          </p:nvSpPr>
          <p:spPr bwMode="auto">
            <a:xfrm>
              <a:off x="0" y="288"/>
              <a:ext cx="336" cy="288"/>
            </a:xfrm>
            <a:prstGeom prst="rect">
              <a:avLst/>
            </a:prstGeom>
            <a:solidFill>
              <a:srgbClr val="78787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3" name="Rectangle 18">
              <a:extLst>
                <a:ext uri="{FF2B5EF4-FFF2-40B4-BE49-F238E27FC236}">
                  <a16:creationId xmlns:a16="http://schemas.microsoft.com/office/drawing/2014/main" id="{F29FDBC3-0D3B-3286-BBE6-0ADEED483689}"/>
                </a:ext>
              </a:extLst>
            </p:cNvPr>
            <p:cNvSpPr>
              <a:spLocks noChangeArrowheads="1"/>
            </p:cNvSpPr>
            <p:nvPr/>
          </p:nvSpPr>
          <p:spPr bwMode="auto">
            <a:xfrm>
              <a:off x="336" y="576"/>
              <a:ext cx="384" cy="336"/>
            </a:xfrm>
            <a:prstGeom prst="rect">
              <a:avLst/>
            </a:prstGeom>
            <a:solidFill>
              <a:srgbClr val="DCDCD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sp>
        <p:nvSpPr>
          <p:cNvPr id="6" name="AutoShape 19">
            <a:extLst>
              <a:ext uri="{FF2B5EF4-FFF2-40B4-BE49-F238E27FC236}">
                <a16:creationId xmlns:a16="http://schemas.microsoft.com/office/drawing/2014/main" id="{93D1126E-7D6C-6B6F-D289-9FBCCD75160B}"/>
              </a:ext>
            </a:extLst>
          </p:cNvPr>
          <p:cNvSpPr>
            <a:spLocks noChangeArrowheads="1"/>
          </p:cNvSpPr>
          <p:nvPr/>
        </p:nvSpPr>
        <p:spPr bwMode="auto">
          <a:xfrm>
            <a:off x="1695281" y="2965518"/>
            <a:ext cx="700564" cy="475905"/>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pic>
        <p:nvPicPr>
          <p:cNvPr id="8" name="图片 7">
            <a:extLst>
              <a:ext uri="{FF2B5EF4-FFF2-40B4-BE49-F238E27FC236}">
                <a16:creationId xmlns:a16="http://schemas.microsoft.com/office/drawing/2014/main" id="{1CB8C504-37D8-C67E-646B-CF8814ECA977}"/>
              </a:ext>
            </a:extLst>
          </p:cNvPr>
          <p:cNvPicPr>
            <a:picLocks noChangeAspect="1" noChangeArrowheads="1"/>
          </p:cNvPicPr>
          <p:nvPr/>
        </p:nvPicPr>
        <p:blipFill>
          <a:blip r:embed="rId4">
            <a:lum bright="6000"/>
            <a:grayscl/>
            <a:biLevel thresh="50000"/>
            <a:extLst>
              <a:ext uri="{28A0092B-C50C-407E-A947-70E740481C1C}">
                <a14:useLocalDpi xmlns:a14="http://schemas.microsoft.com/office/drawing/2010/main" val="0"/>
              </a:ext>
            </a:extLst>
          </a:blip>
          <a:srcRect/>
          <a:stretch>
            <a:fillRect/>
          </a:stretch>
        </p:blipFill>
        <p:spPr bwMode="auto">
          <a:xfrm>
            <a:off x="2524805" y="2778759"/>
            <a:ext cx="2115765" cy="1096836"/>
          </a:xfrm>
          <a:prstGeom prst="rect">
            <a:avLst/>
          </a:prstGeom>
          <a:solidFill>
            <a:schemeClr val="bg1"/>
          </a:solidFill>
          <a:ln>
            <a:noFill/>
          </a:ln>
          <a:effectLst/>
        </p:spPr>
      </p:pic>
      <p:grpSp>
        <p:nvGrpSpPr>
          <p:cNvPr id="10" name="Group 3">
            <a:extLst>
              <a:ext uri="{FF2B5EF4-FFF2-40B4-BE49-F238E27FC236}">
                <a16:creationId xmlns:a16="http://schemas.microsoft.com/office/drawing/2014/main" id="{847CF8D0-DC60-9E80-EEE6-5F348A23BAFC}"/>
              </a:ext>
            </a:extLst>
          </p:cNvPr>
          <p:cNvGrpSpPr>
            <a:grpSpLocks/>
          </p:cNvGrpSpPr>
          <p:nvPr/>
        </p:nvGrpSpPr>
        <p:grpSpPr bwMode="auto">
          <a:xfrm>
            <a:off x="5192026" y="2820678"/>
            <a:ext cx="1067476" cy="994450"/>
            <a:chOff x="0" y="0"/>
            <a:chExt cx="1056" cy="960"/>
          </a:xfrm>
        </p:grpSpPr>
        <p:sp>
          <p:nvSpPr>
            <p:cNvPr id="38" name="Rectangle 4">
              <a:extLst>
                <a:ext uri="{FF2B5EF4-FFF2-40B4-BE49-F238E27FC236}">
                  <a16:creationId xmlns:a16="http://schemas.microsoft.com/office/drawing/2014/main" id="{B6687860-DC6E-D92E-D66E-B264A71E22E2}"/>
                </a:ext>
              </a:extLst>
            </p:cNvPr>
            <p:cNvSpPr>
              <a:spLocks noChangeArrowheads="1"/>
            </p:cNvSpPr>
            <p:nvPr/>
          </p:nvSpPr>
          <p:spPr bwMode="auto">
            <a:xfrm>
              <a:off x="0" y="0"/>
              <a:ext cx="1056" cy="9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9" name="Line 5">
              <a:extLst>
                <a:ext uri="{FF2B5EF4-FFF2-40B4-BE49-F238E27FC236}">
                  <a16:creationId xmlns:a16="http://schemas.microsoft.com/office/drawing/2014/main" id="{B5EC30C7-4C2B-6523-C2A7-B604BBBC1A3D}"/>
                </a:ext>
              </a:extLst>
            </p:cNvPr>
            <p:cNvSpPr>
              <a:spLocks noChangeShapeType="1"/>
            </p:cNvSpPr>
            <p:nvPr/>
          </p:nvSpPr>
          <p:spPr bwMode="auto">
            <a:xfrm>
              <a:off x="0" y="288"/>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0" name="Line 6">
              <a:extLst>
                <a:ext uri="{FF2B5EF4-FFF2-40B4-BE49-F238E27FC236}">
                  <a16:creationId xmlns:a16="http://schemas.microsoft.com/office/drawing/2014/main" id="{2D085F53-BCCB-E766-B0DE-6D589382406A}"/>
                </a:ext>
              </a:extLst>
            </p:cNvPr>
            <p:cNvSpPr>
              <a:spLocks noChangeShapeType="1"/>
            </p:cNvSpPr>
            <p:nvPr/>
          </p:nvSpPr>
          <p:spPr bwMode="auto">
            <a:xfrm>
              <a:off x="0" y="624"/>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1" name="Line 7">
              <a:extLst>
                <a:ext uri="{FF2B5EF4-FFF2-40B4-BE49-F238E27FC236}">
                  <a16:creationId xmlns:a16="http://schemas.microsoft.com/office/drawing/2014/main" id="{CCC90348-D71D-979B-AD88-B6FF15651478}"/>
                </a:ext>
              </a:extLst>
            </p:cNvPr>
            <p:cNvSpPr>
              <a:spLocks noChangeShapeType="1"/>
            </p:cNvSpPr>
            <p:nvPr/>
          </p:nvSpPr>
          <p:spPr bwMode="auto">
            <a:xfrm>
              <a:off x="336" y="0"/>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2" name="Line 8">
              <a:extLst>
                <a:ext uri="{FF2B5EF4-FFF2-40B4-BE49-F238E27FC236}">
                  <a16:creationId xmlns:a16="http://schemas.microsoft.com/office/drawing/2014/main" id="{01348E89-D6A5-463C-CEAE-33BD37D16B4F}"/>
                </a:ext>
              </a:extLst>
            </p:cNvPr>
            <p:cNvSpPr>
              <a:spLocks noChangeShapeType="1"/>
            </p:cNvSpPr>
            <p:nvPr/>
          </p:nvSpPr>
          <p:spPr bwMode="auto">
            <a:xfrm>
              <a:off x="672" y="0"/>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3" name="Rectangle 9">
              <a:extLst>
                <a:ext uri="{FF2B5EF4-FFF2-40B4-BE49-F238E27FC236}">
                  <a16:creationId xmlns:a16="http://schemas.microsoft.com/office/drawing/2014/main" id="{7EBD4E84-C956-3FCA-F7A5-BF8887E11BFC}"/>
                </a:ext>
              </a:extLst>
            </p:cNvPr>
            <p:cNvSpPr>
              <a:spLocks noChangeArrowheads="1"/>
            </p:cNvSpPr>
            <p:nvPr/>
          </p:nvSpPr>
          <p:spPr bwMode="auto">
            <a:xfrm>
              <a:off x="0" y="0"/>
              <a:ext cx="336"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4" name="Rectangle 10">
              <a:extLst>
                <a:ext uri="{FF2B5EF4-FFF2-40B4-BE49-F238E27FC236}">
                  <a16:creationId xmlns:a16="http://schemas.microsoft.com/office/drawing/2014/main" id="{9A18DDB9-7074-70AE-955A-79BA1AE3B4AD}"/>
                </a:ext>
              </a:extLst>
            </p:cNvPr>
            <p:cNvSpPr>
              <a:spLocks noChangeArrowheads="1"/>
            </p:cNvSpPr>
            <p:nvPr/>
          </p:nvSpPr>
          <p:spPr bwMode="auto">
            <a:xfrm>
              <a:off x="672" y="288"/>
              <a:ext cx="38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5" name="Rectangle 11">
              <a:extLst>
                <a:ext uri="{FF2B5EF4-FFF2-40B4-BE49-F238E27FC236}">
                  <a16:creationId xmlns:a16="http://schemas.microsoft.com/office/drawing/2014/main" id="{7BE54D55-9E1C-DB45-F0B8-55B63CB01AFC}"/>
                </a:ext>
              </a:extLst>
            </p:cNvPr>
            <p:cNvSpPr>
              <a:spLocks noChangeArrowheads="1"/>
            </p:cNvSpPr>
            <p:nvPr/>
          </p:nvSpPr>
          <p:spPr bwMode="auto">
            <a:xfrm>
              <a:off x="0" y="624"/>
              <a:ext cx="336"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6" name="Rectangle 12">
              <a:extLst>
                <a:ext uri="{FF2B5EF4-FFF2-40B4-BE49-F238E27FC236}">
                  <a16:creationId xmlns:a16="http://schemas.microsoft.com/office/drawing/2014/main" id="{143C1856-9B2A-4C28-CB20-BA0EB06FE776}"/>
                </a:ext>
              </a:extLst>
            </p:cNvPr>
            <p:cNvSpPr>
              <a:spLocks noChangeArrowheads="1"/>
            </p:cNvSpPr>
            <p:nvPr/>
          </p:nvSpPr>
          <p:spPr bwMode="auto">
            <a:xfrm>
              <a:off x="336" y="624"/>
              <a:ext cx="336"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7" name="Rectangle 13">
              <a:extLst>
                <a:ext uri="{FF2B5EF4-FFF2-40B4-BE49-F238E27FC236}">
                  <a16:creationId xmlns:a16="http://schemas.microsoft.com/office/drawing/2014/main" id="{A2D94E7B-AC1C-C0FC-870B-275C41D962FD}"/>
                </a:ext>
              </a:extLst>
            </p:cNvPr>
            <p:cNvSpPr>
              <a:spLocks noChangeArrowheads="1"/>
            </p:cNvSpPr>
            <p:nvPr/>
          </p:nvSpPr>
          <p:spPr bwMode="auto">
            <a:xfrm>
              <a:off x="672" y="624"/>
              <a:ext cx="38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8" name="Rectangle 14">
              <a:extLst>
                <a:ext uri="{FF2B5EF4-FFF2-40B4-BE49-F238E27FC236}">
                  <a16:creationId xmlns:a16="http://schemas.microsoft.com/office/drawing/2014/main" id="{D0C75388-F6AE-9ABE-7DA5-B24165E8B380}"/>
                </a:ext>
              </a:extLst>
            </p:cNvPr>
            <p:cNvSpPr>
              <a:spLocks noChangeArrowheads="1"/>
            </p:cNvSpPr>
            <p:nvPr/>
          </p:nvSpPr>
          <p:spPr bwMode="auto">
            <a:xfrm>
              <a:off x="336" y="0"/>
              <a:ext cx="720" cy="28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49" name="Rectangle 15">
              <a:extLst>
                <a:ext uri="{FF2B5EF4-FFF2-40B4-BE49-F238E27FC236}">
                  <a16:creationId xmlns:a16="http://schemas.microsoft.com/office/drawing/2014/main" id="{56AC9171-0E7D-528F-A907-482C541F01FE}"/>
                </a:ext>
              </a:extLst>
            </p:cNvPr>
            <p:cNvSpPr>
              <a:spLocks noChangeArrowheads="1"/>
            </p:cNvSpPr>
            <p:nvPr/>
          </p:nvSpPr>
          <p:spPr bwMode="auto">
            <a:xfrm>
              <a:off x="0" y="288"/>
              <a:ext cx="672"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pic>
        <p:nvPicPr>
          <p:cNvPr id="11" name="图片 10">
            <a:extLst>
              <a:ext uri="{FF2B5EF4-FFF2-40B4-BE49-F238E27FC236}">
                <a16:creationId xmlns:a16="http://schemas.microsoft.com/office/drawing/2014/main" id="{8488206B-C020-986E-347E-1217B283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1739" y="2769485"/>
            <a:ext cx="1574487" cy="1157891"/>
          </a:xfrm>
          <a:prstGeom prst="rect">
            <a:avLst/>
          </a:prstGeom>
          <a:solidFill>
            <a:schemeClr val="bg1"/>
          </a:solidFill>
          <a:ln>
            <a:noFill/>
          </a:ln>
          <a:effectLst/>
        </p:spPr>
      </p:pic>
      <p:sp>
        <p:nvSpPr>
          <p:cNvPr id="13" name="AutoShape 19">
            <a:extLst>
              <a:ext uri="{FF2B5EF4-FFF2-40B4-BE49-F238E27FC236}">
                <a16:creationId xmlns:a16="http://schemas.microsoft.com/office/drawing/2014/main" id="{F0E9D1B4-2C75-E328-49A8-B9559E1CDBE7}"/>
              </a:ext>
            </a:extLst>
          </p:cNvPr>
          <p:cNvSpPr>
            <a:spLocks noChangeArrowheads="1"/>
          </p:cNvSpPr>
          <p:nvPr/>
        </p:nvSpPr>
        <p:spPr bwMode="auto">
          <a:xfrm>
            <a:off x="6501870" y="3100020"/>
            <a:ext cx="700564" cy="475905"/>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pic>
        <p:nvPicPr>
          <p:cNvPr id="17" name="图片 16">
            <a:extLst>
              <a:ext uri="{FF2B5EF4-FFF2-40B4-BE49-F238E27FC236}">
                <a16:creationId xmlns:a16="http://schemas.microsoft.com/office/drawing/2014/main" id="{62224EA5-9122-E5E2-822F-339845A34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1667" y="5020346"/>
            <a:ext cx="1821198" cy="1105624"/>
          </a:xfrm>
          <a:prstGeom prst="rect">
            <a:avLst/>
          </a:prstGeom>
          <a:solidFill>
            <a:schemeClr val="bg1"/>
          </a:solidFill>
          <a:ln>
            <a:noFill/>
          </a:ln>
          <a:effectLst/>
        </p:spPr>
      </p:pic>
      <p:grpSp>
        <p:nvGrpSpPr>
          <p:cNvPr id="18" name="Group 5">
            <a:extLst>
              <a:ext uri="{FF2B5EF4-FFF2-40B4-BE49-F238E27FC236}">
                <a16:creationId xmlns:a16="http://schemas.microsoft.com/office/drawing/2014/main" id="{9EE7BB3B-DB75-F978-FC94-631174253CBE}"/>
              </a:ext>
            </a:extLst>
          </p:cNvPr>
          <p:cNvGrpSpPr>
            <a:grpSpLocks/>
          </p:cNvGrpSpPr>
          <p:nvPr/>
        </p:nvGrpSpPr>
        <p:grpSpPr bwMode="auto">
          <a:xfrm>
            <a:off x="422303" y="5020346"/>
            <a:ext cx="1029443" cy="973132"/>
            <a:chOff x="0" y="0"/>
            <a:chExt cx="864" cy="768"/>
          </a:xfrm>
        </p:grpSpPr>
        <p:grpSp>
          <p:nvGrpSpPr>
            <p:cNvPr id="23" name="Group 6">
              <a:extLst>
                <a:ext uri="{FF2B5EF4-FFF2-40B4-BE49-F238E27FC236}">
                  <a16:creationId xmlns:a16="http://schemas.microsoft.com/office/drawing/2014/main" id="{7EE07FA0-117D-4A84-86FD-FC8A40831963}"/>
                </a:ext>
              </a:extLst>
            </p:cNvPr>
            <p:cNvGrpSpPr>
              <a:grpSpLocks/>
            </p:cNvGrpSpPr>
            <p:nvPr/>
          </p:nvGrpSpPr>
          <p:grpSpPr bwMode="auto">
            <a:xfrm>
              <a:off x="0" y="0"/>
              <a:ext cx="864" cy="768"/>
              <a:chOff x="0" y="0"/>
              <a:chExt cx="864" cy="768"/>
            </a:xfrm>
          </p:grpSpPr>
          <p:sp>
            <p:nvSpPr>
              <p:cNvPr id="30" name="Rectangle 7">
                <a:extLst>
                  <a:ext uri="{FF2B5EF4-FFF2-40B4-BE49-F238E27FC236}">
                    <a16:creationId xmlns:a16="http://schemas.microsoft.com/office/drawing/2014/main" id="{405BFE76-5BD1-580F-604B-8DCF09BCD2C4}"/>
                  </a:ext>
                </a:extLst>
              </p:cNvPr>
              <p:cNvSpPr>
                <a:spLocks noChangeArrowheads="1"/>
              </p:cNvSpPr>
              <p:nvPr/>
            </p:nvSpPr>
            <p:spPr bwMode="auto">
              <a:xfrm>
                <a:off x="0" y="0"/>
                <a:ext cx="864"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1" name="Line 8">
                <a:extLst>
                  <a:ext uri="{FF2B5EF4-FFF2-40B4-BE49-F238E27FC236}">
                    <a16:creationId xmlns:a16="http://schemas.microsoft.com/office/drawing/2014/main" id="{BF3E586C-2457-85D3-EC1B-752E0745511A}"/>
                  </a:ext>
                </a:extLst>
              </p:cNvPr>
              <p:cNvSpPr>
                <a:spLocks noChangeShapeType="1"/>
              </p:cNvSpPr>
              <p:nvPr/>
            </p:nvSpPr>
            <p:spPr bwMode="auto">
              <a:xfrm>
                <a:off x="0" y="240"/>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2" name="Line 9">
                <a:extLst>
                  <a:ext uri="{FF2B5EF4-FFF2-40B4-BE49-F238E27FC236}">
                    <a16:creationId xmlns:a16="http://schemas.microsoft.com/office/drawing/2014/main" id="{22AB6FA3-6607-0D4A-5324-DF254B20020F}"/>
                  </a:ext>
                </a:extLst>
              </p:cNvPr>
              <p:cNvSpPr>
                <a:spLocks noChangeShapeType="1"/>
              </p:cNvSpPr>
              <p:nvPr/>
            </p:nvSpPr>
            <p:spPr bwMode="auto">
              <a:xfrm>
                <a:off x="0" y="528"/>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3" name="Line 10">
                <a:extLst>
                  <a:ext uri="{FF2B5EF4-FFF2-40B4-BE49-F238E27FC236}">
                    <a16:creationId xmlns:a16="http://schemas.microsoft.com/office/drawing/2014/main" id="{EF044DF5-DD46-1137-F2FE-681FDE7A5DA9}"/>
                  </a:ext>
                </a:extLst>
              </p:cNvPr>
              <p:cNvSpPr>
                <a:spLocks noChangeShapeType="1"/>
              </p:cNvSpPr>
              <p:nvPr/>
            </p:nvSpPr>
            <p:spPr bwMode="auto">
              <a:xfrm>
                <a:off x="288" y="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4" name="Line 11">
                <a:extLst>
                  <a:ext uri="{FF2B5EF4-FFF2-40B4-BE49-F238E27FC236}">
                    <a16:creationId xmlns:a16="http://schemas.microsoft.com/office/drawing/2014/main" id="{054752EC-BB6C-A076-01DC-CF9FEE4F2022}"/>
                  </a:ext>
                </a:extLst>
              </p:cNvPr>
              <p:cNvSpPr>
                <a:spLocks noChangeShapeType="1"/>
              </p:cNvSpPr>
              <p:nvPr/>
            </p:nvSpPr>
            <p:spPr bwMode="auto">
              <a:xfrm>
                <a:off x="576" y="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5" name="Rectangle 12">
                <a:extLst>
                  <a:ext uri="{FF2B5EF4-FFF2-40B4-BE49-F238E27FC236}">
                    <a16:creationId xmlns:a16="http://schemas.microsoft.com/office/drawing/2014/main" id="{746BAFC9-5D71-BA47-1247-95E6E3BE028F}"/>
                  </a:ext>
                </a:extLst>
              </p:cNvPr>
              <p:cNvSpPr>
                <a:spLocks noChangeArrowheads="1"/>
              </p:cNvSpPr>
              <p:nvPr/>
            </p:nvSpPr>
            <p:spPr bwMode="auto">
              <a:xfrm>
                <a:off x="0" y="0"/>
                <a:ext cx="288" cy="24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6" name="Rectangle 13">
                <a:extLst>
                  <a:ext uri="{FF2B5EF4-FFF2-40B4-BE49-F238E27FC236}">
                    <a16:creationId xmlns:a16="http://schemas.microsoft.com/office/drawing/2014/main" id="{F146A913-110D-4D2D-E80F-BADB8BBFCE6A}"/>
                  </a:ext>
                </a:extLst>
              </p:cNvPr>
              <p:cNvSpPr>
                <a:spLocks noChangeArrowheads="1"/>
              </p:cNvSpPr>
              <p:nvPr/>
            </p:nvSpPr>
            <p:spPr bwMode="auto">
              <a:xfrm>
                <a:off x="288" y="240"/>
                <a:ext cx="288" cy="28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37" name="Rectangle 14">
                <a:extLst>
                  <a:ext uri="{FF2B5EF4-FFF2-40B4-BE49-F238E27FC236}">
                    <a16:creationId xmlns:a16="http://schemas.microsoft.com/office/drawing/2014/main" id="{86FB2569-FB33-7CA3-1085-115EC492C5FC}"/>
                  </a:ext>
                </a:extLst>
              </p:cNvPr>
              <p:cNvSpPr>
                <a:spLocks noChangeArrowheads="1"/>
              </p:cNvSpPr>
              <p:nvPr/>
            </p:nvSpPr>
            <p:spPr bwMode="auto">
              <a:xfrm>
                <a:off x="576" y="528"/>
                <a:ext cx="28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sp>
          <p:nvSpPr>
            <p:cNvPr id="24" name="Rectangle 15">
              <a:extLst>
                <a:ext uri="{FF2B5EF4-FFF2-40B4-BE49-F238E27FC236}">
                  <a16:creationId xmlns:a16="http://schemas.microsoft.com/office/drawing/2014/main" id="{1B6123DC-15B5-55E0-9039-D3A1FE0BC316}"/>
                </a:ext>
              </a:extLst>
            </p:cNvPr>
            <p:cNvSpPr>
              <a:spLocks noChangeArrowheads="1"/>
            </p:cNvSpPr>
            <p:nvPr/>
          </p:nvSpPr>
          <p:spPr bwMode="auto">
            <a:xfrm>
              <a:off x="0" y="240"/>
              <a:ext cx="288" cy="28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5" name="Rectangle 16">
              <a:extLst>
                <a:ext uri="{FF2B5EF4-FFF2-40B4-BE49-F238E27FC236}">
                  <a16:creationId xmlns:a16="http://schemas.microsoft.com/office/drawing/2014/main" id="{073224E6-012F-3A38-FD13-0787BC776A11}"/>
                </a:ext>
              </a:extLst>
            </p:cNvPr>
            <p:cNvSpPr>
              <a:spLocks noChangeArrowheads="1"/>
            </p:cNvSpPr>
            <p:nvPr/>
          </p:nvSpPr>
          <p:spPr bwMode="auto">
            <a:xfrm>
              <a:off x="0" y="528"/>
              <a:ext cx="288" cy="24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6" name="Rectangle 17">
              <a:extLst>
                <a:ext uri="{FF2B5EF4-FFF2-40B4-BE49-F238E27FC236}">
                  <a16:creationId xmlns:a16="http://schemas.microsoft.com/office/drawing/2014/main" id="{C239259E-50CA-D5CC-94A6-0DF4B1269EB1}"/>
                </a:ext>
              </a:extLst>
            </p:cNvPr>
            <p:cNvSpPr>
              <a:spLocks noChangeArrowheads="1"/>
            </p:cNvSpPr>
            <p:nvPr/>
          </p:nvSpPr>
          <p:spPr bwMode="auto">
            <a:xfrm>
              <a:off x="288" y="528"/>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7" name="Rectangle 18">
              <a:extLst>
                <a:ext uri="{FF2B5EF4-FFF2-40B4-BE49-F238E27FC236}">
                  <a16:creationId xmlns:a16="http://schemas.microsoft.com/office/drawing/2014/main" id="{F08501FF-5D17-AF25-B23E-104B33157989}"/>
                </a:ext>
              </a:extLst>
            </p:cNvPr>
            <p:cNvSpPr>
              <a:spLocks noChangeArrowheads="1"/>
            </p:cNvSpPr>
            <p:nvPr/>
          </p:nvSpPr>
          <p:spPr bwMode="auto">
            <a:xfrm>
              <a:off x="288" y="0"/>
              <a:ext cx="288" cy="240"/>
            </a:xfrm>
            <a:prstGeom prst="rect">
              <a:avLst/>
            </a:prstGeom>
            <a:solidFill>
              <a:srgbClr val="DCA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8" name="Rectangle 19">
              <a:extLst>
                <a:ext uri="{FF2B5EF4-FFF2-40B4-BE49-F238E27FC236}">
                  <a16:creationId xmlns:a16="http://schemas.microsoft.com/office/drawing/2014/main" id="{44037D07-5EFA-E2BB-21BD-2FE882D29DAE}"/>
                </a:ext>
              </a:extLst>
            </p:cNvPr>
            <p:cNvSpPr>
              <a:spLocks noChangeArrowheads="1"/>
            </p:cNvSpPr>
            <p:nvPr/>
          </p:nvSpPr>
          <p:spPr bwMode="auto">
            <a:xfrm>
              <a:off x="576" y="0"/>
              <a:ext cx="288" cy="240"/>
            </a:xfrm>
            <a:prstGeom prst="rect">
              <a:avLst/>
            </a:prstGeom>
            <a:solidFill>
              <a:srgbClr val="F050A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29" name="Rectangle 20">
              <a:extLst>
                <a:ext uri="{FF2B5EF4-FFF2-40B4-BE49-F238E27FC236}">
                  <a16:creationId xmlns:a16="http://schemas.microsoft.com/office/drawing/2014/main" id="{9C016272-F9AE-DFBC-557B-772226B114C7}"/>
                </a:ext>
              </a:extLst>
            </p:cNvPr>
            <p:cNvSpPr>
              <a:spLocks noChangeArrowheads="1"/>
            </p:cNvSpPr>
            <p:nvPr/>
          </p:nvSpPr>
          <p:spPr bwMode="auto">
            <a:xfrm>
              <a:off x="576" y="240"/>
              <a:ext cx="288" cy="288"/>
            </a:xfrm>
            <a:prstGeom prst="rect">
              <a:avLst/>
            </a:prstGeom>
            <a:solidFill>
              <a:srgbClr val="50A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grpSp>
      <p:pic>
        <p:nvPicPr>
          <p:cNvPr id="19" name="图片 18">
            <a:extLst>
              <a:ext uri="{FF2B5EF4-FFF2-40B4-BE49-F238E27FC236}">
                <a16:creationId xmlns:a16="http://schemas.microsoft.com/office/drawing/2014/main" id="{AAFD9C69-6B1B-CAA6-7575-D0703960E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0816" y="5020346"/>
            <a:ext cx="1603005" cy="1047387"/>
          </a:xfrm>
          <a:prstGeom prst="rect">
            <a:avLst/>
          </a:prstGeom>
          <a:solidFill>
            <a:schemeClr val="bg1"/>
          </a:solidFill>
          <a:ln>
            <a:noFill/>
          </a:ln>
          <a:effectLst/>
        </p:spPr>
      </p:pic>
      <p:pic>
        <p:nvPicPr>
          <p:cNvPr id="20" name="图片 19">
            <a:extLst>
              <a:ext uri="{FF2B5EF4-FFF2-40B4-BE49-F238E27FC236}">
                <a16:creationId xmlns:a16="http://schemas.microsoft.com/office/drawing/2014/main" id="{EDE61707-2D15-3CCC-5E07-4DC2CD85EC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5503" y="5020346"/>
            <a:ext cx="1756248" cy="1105360"/>
          </a:xfrm>
          <a:prstGeom prst="rect">
            <a:avLst/>
          </a:prstGeom>
          <a:solidFill>
            <a:schemeClr val="bg1"/>
          </a:solidFill>
          <a:ln>
            <a:noFill/>
          </a:ln>
          <a:effectLst/>
        </p:spPr>
      </p:pic>
      <p:sp>
        <p:nvSpPr>
          <p:cNvPr id="21" name="AutoShape 19">
            <a:extLst>
              <a:ext uri="{FF2B5EF4-FFF2-40B4-BE49-F238E27FC236}">
                <a16:creationId xmlns:a16="http://schemas.microsoft.com/office/drawing/2014/main" id="{ADCFE0C6-FBB5-5EF7-4C49-8F953723B2AA}"/>
              </a:ext>
            </a:extLst>
          </p:cNvPr>
          <p:cNvSpPr>
            <a:spLocks noChangeArrowheads="1"/>
          </p:cNvSpPr>
          <p:nvPr/>
        </p:nvSpPr>
        <p:spPr bwMode="auto">
          <a:xfrm>
            <a:off x="1917352" y="5329902"/>
            <a:ext cx="700564" cy="475905"/>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endParaRPr lang="zh-CN" altLang="en-US"/>
          </a:p>
        </p:txBody>
      </p:sp>
      <p:sp>
        <p:nvSpPr>
          <p:cNvPr id="65" name="内容占位符 2">
            <a:extLst>
              <a:ext uri="{FF2B5EF4-FFF2-40B4-BE49-F238E27FC236}">
                <a16:creationId xmlns:a16="http://schemas.microsoft.com/office/drawing/2014/main" id="{AF41A9AF-4F43-FF43-5EB4-03621B7AB688}"/>
              </a:ext>
            </a:extLst>
          </p:cNvPr>
          <p:cNvSpPr txBox="1">
            <a:spLocks/>
          </p:cNvSpPr>
          <p:nvPr/>
        </p:nvSpPr>
        <p:spPr bwMode="auto">
          <a:xfrm>
            <a:off x="5192026" y="1887309"/>
            <a:ext cx="4713050" cy="7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rPr>
              <a:t>二值图像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30DD4A-B04F-44C9-DBC6-59853F38F254}"/>
              </a:ext>
            </a:extLst>
          </p:cNvPr>
          <p:cNvPicPr>
            <a:picLocks noChangeAspect="1"/>
          </p:cNvPicPr>
          <p:nvPr>
            <p:custDataLst>
              <p:tags r:id="rId1"/>
            </p:custDataLst>
          </p:nvPr>
        </p:nvPicPr>
        <p:blipFill>
          <a:blip r:embed="rId4"/>
          <a:stretch>
            <a:fillRect/>
          </a:stretch>
        </p:blipFill>
        <p:spPr>
          <a:xfrm>
            <a:off x="2565082" y="3338730"/>
            <a:ext cx="5543550" cy="2940050"/>
          </a:xfrm>
          <a:prstGeom prst="rect">
            <a:avLst/>
          </a:prstGeom>
        </p:spPr>
      </p:pic>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224790" y="1437640"/>
            <a:ext cx="8931275" cy="3970318"/>
          </a:xfrm>
          <a:prstGeom prst="rect">
            <a:avLst/>
          </a:prstGeom>
        </p:spPr>
        <p:txBody>
          <a:bodyPr wrap="square">
            <a:spAutoFit/>
          </a:bodyPr>
          <a:lstStyle/>
          <a:p>
            <a:pPr lvl="1" fontAlgn="auto"/>
            <a:r>
              <a:rPr kumimoji="1" lang="zh-CN" altLang="en-US" sz="2800" dirty="0">
                <a:latin typeface="Times New Roman" panose="02020503050405090304" charset="0"/>
                <a:ea typeface="宋体" charset="0"/>
                <a:cs typeface="Times New Roman" panose="02020503050405090304" charset="0"/>
                <a:sym typeface="+mn-ea"/>
              </a:rPr>
              <a:t>图像的</a:t>
            </a:r>
            <a:r>
              <a:rPr kumimoji="1" lang="zh-CN" altLang="en-US" sz="2800" b="1" dirty="0">
                <a:latin typeface="Times New Roman" panose="02020503050405090304" charset="0"/>
                <a:ea typeface="宋体" charset="0"/>
                <a:cs typeface="Times New Roman" panose="02020503050405090304" charset="0"/>
                <a:sym typeface="+mn-ea"/>
              </a:rPr>
              <a:t>空间分辨率</a:t>
            </a:r>
            <a:r>
              <a:rPr kumimoji="1" lang="zh-CN" altLang="en-US" sz="2800" dirty="0">
                <a:latin typeface="Times New Roman" panose="02020503050405090304" charset="0"/>
                <a:ea typeface="宋体" charset="0"/>
                <a:cs typeface="Times New Roman" panose="02020503050405090304" charset="0"/>
                <a:sym typeface="+mn-ea"/>
              </a:rPr>
              <a:t>与</a:t>
            </a:r>
            <a:r>
              <a:rPr kumimoji="1" lang="zh-CN" altLang="en-US" sz="2800" b="1" dirty="0">
                <a:latin typeface="Times New Roman" panose="02020503050405090304" charset="0"/>
                <a:ea typeface="宋体" charset="0"/>
                <a:cs typeface="Times New Roman" panose="02020503050405090304" charset="0"/>
                <a:sym typeface="+mn-ea"/>
              </a:rPr>
              <a:t>灰度分辨率</a:t>
            </a:r>
          </a:p>
          <a:p>
            <a:pPr marL="800100" lvl="1" indent="-342900" fontAlgn="auto">
              <a:buFont typeface="Wingdings" panose="05000000000000000000" pitchFamily="2" charset="2"/>
              <a:buChar char="n"/>
            </a:pPr>
            <a:r>
              <a:rPr kumimoji="1" lang="zh-CN" altLang="en-US" sz="2800" b="1" dirty="0">
                <a:latin typeface="Times New Roman" panose="02020503050405090304" charset="0"/>
                <a:ea typeface="宋体" charset="0"/>
                <a:cs typeface="Times New Roman" panose="02020503050405090304" charset="0"/>
                <a:sym typeface="+mn-ea"/>
              </a:rPr>
              <a:t>空间分辨率</a:t>
            </a:r>
          </a:p>
          <a:p>
            <a:pPr marL="1371600" lvl="2" indent="-457200" fontAlgn="auto">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图像中可辨别的最小细节的度量</a:t>
            </a:r>
          </a:p>
          <a:p>
            <a:pPr marL="1371600" lvl="2" indent="-457200" fontAlgn="auto">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单位距离内可分辨的最大线对数，用</a:t>
            </a:r>
            <a:r>
              <a:rPr kumimoji="1" lang="en-US" altLang="zh-CN" sz="2800" dirty="0">
                <a:latin typeface="Times New Roman" panose="02020503050405090304" charset="0"/>
                <a:ea typeface="宋体" charset="0"/>
                <a:cs typeface="Times New Roman" panose="02020503050405090304" charset="0"/>
                <a:sym typeface="+mn-ea"/>
              </a:rPr>
              <a:t>dpi</a:t>
            </a:r>
            <a:r>
              <a:rPr kumimoji="1" lang="zh-CN" altLang="en-US" sz="2800" dirty="0">
                <a:latin typeface="Times New Roman" panose="02020503050405090304" charset="0"/>
                <a:ea typeface="宋体" charset="0"/>
                <a:cs typeface="Times New Roman" panose="02020503050405090304" charset="0"/>
                <a:sym typeface="+mn-ea"/>
              </a:rPr>
              <a:t>表示</a:t>
            </a:r>
            <a:endParaRPr kumimoji="1" lang="en-US" altLang="zh-CN" sz="2800" dirty="0">
              <a:latin typeface="Times New Roman" panose="02020503050405090304" charset="0"/>
              <a:ea typeface="宋体" charset="0"/>
              <a:cs typeface="Times New Roman" panose="02020503050405090304" charset="0"/>
              <a:sym typeface="+mn-ea"/>
            </a:endParaRPr>
          </a:p>
          <a:p>
            <a:pPr marL="1371600" lvl="2" indent="-457200" fontAlgn="auto">
              <a:buFont typeface="Arial" panose="020B0604020202020204" pitchFamily="34" charset="0"/>
              <a:buChar char="•"/>
            </a:pPr>
            <a:r>
              <a:rPr kumimoji="1" lang="zh-CN" altLang="en-US" sz="2800" dirty="0">
                <a:latin typeface="Times New Roman" panose="02020503050405090304" charset="0"/>
                <a:ea typeface="宋体" charset="0"/>
                <a:cs typeface="Times New Roman" panose="02020503050405090304" charset="0"/>
                <a:sym typeface="+mn-ea"/>
              </a:rPr>
              <a:t>空间分辨率越低，可辨细节越差</a:t>
            </a:r>
          </a:p>
          <a:p>
            <a:pPr lvl="2" fontAlgn="auto"/>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grpSp>
        <p:nvGrpSpPr>
          <p:cNvPr id="13" name="组合 12">
            <a:extLst>
              <a:ext uri="{FF2B5EF4-FFF2-40B4-BE49-F238E27FC236}">
                <a16:creationId xmlns:a16="http://schemas.microsoft.com/office/drawing/2014/main" id="{850CE417-A1EE-EEA6-32D7-ABCEEF04AE10}"/>
              </a:ext>
            </a:extLst>
          </p:cNvPr>
          <p:cNvGrpSpPr/>
          <p:nvPr/>
        </p:nvGrpSpPr>
        <p:grpSpPr>
          <a:xfrm>
            <a:off x="2376425" y="3890225"/>
            <a:ext cx="230703" cy="2574967"/>
            <a:chOff x="1591293" y="3961477"/>
            <a:chExt cx="230703" cy="2574967"/>
          </a:xfrm>
        </p:grpSpPr>
        <p:cxnSp>
          <p:nvCxnSpPr>
            <p:cNvPr id="6" name="直接连接符 5">
              <a:extLst>
                <a:ext uri="{FF2B5EF4-FFF2-40B4-BE49-F238E27FC236}">
                  <a16:creationId xmlns:a16="http://schemas.microsoft.com/office/drawing/2014/main" id="{82FFA5B6-7D39-D0A2-8584-5206DCB8427D}"/>
                </a:ext>
              </a:extLst>
            </p:cNvPr>
            <p:cNvCxnSpPr>
              <a:cxnSpLocks/>
            </p:cNvCxnSpPr>
            <p:nvPr/>
          </p:nvCxnSpPr>
          <p:spPr>
            <a:xfrm>
              <a:off x="1709040" y="3961477"/>
              <a:ext cx="0" cy="2571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9073BE8-1C2C-EFB2-94EF-09B8305D021D}"/>
                </a:ext>
              </a:extLst>
            </p:cNvPr>
            <p:cNvCxnSpPr/>
            <p:nvPr/>
          </p:nvCxnSpPr>
          <p:spPr>
            <a:xfrm>
              <a:off x="1591293" y="3961477"/>
              <a:ext cx="22080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2702EFA-18C5-2BD1-876A-D6B6EDE63722}"/>
                </a:ext>
              </a:extLst>
            </p:cNvPr>
            <p:cNvCxnSpPr/>
            <p:nvPr/>
          </p:nvCxnSpPr>
          <p:spPr>
            <a:xfrm>
              <a:off x="1601189" y="6536444"/>
              <a:ext cx="220807"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6B702157-71E6-74C4-6245-C6D72D9C3206}"/>
              </a:ext>
            </a:extLst>
          </p:cNvPr>
          <p:cNvSpPr txBox="1"/>
          <p:nvPr/>
        </p:nvSpPr>
        <p:spPr>
          <a:xfrm>
            <a:off x="-57216" y="4536934"/>
            <a:ext cx="2518639" cy="954107"/>
          </a:xfrm>
          <a:prstGeom prst="rect">
            <a:avLst/>
          </a:prstGeom>
          <a:solidFill>
            <a:schemeClr val="bg1"/>
          </a:solidFill>
        </p:spPr>
        <p:txBody>
          <a:bodyPr wrap="none" rtlCol="0">
            <a:spAutoFit/>
          </a:bodyPr>
          <a:lstStyle/>
          <a:p>
            <a:pPr algn="ctr"/>
            <a:r>
              <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单位长度</a:t>
            </a:r>
            <a:endParaRPr lang="en-US" altLang="zh-CN"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endParaRPr>
          </a:p>
          <a:p>
            <a:pPr algn="ctr"/>
            <a:r>
              <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最大线对数：</a:t>
            </a:r>
            <a:r>
              <a:rPr lang="en-US" altLang="zh-CN"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rPr>
              <a:t>4</a:t>
            </a:r>
            <a:endParaRPr lang="zh-CN" altLang="en-US" sz="2800" dirty="0">
              <a:solidFill>
                <a:schemeClr val="accent5">
                  <a:lumMod val="75000"/>
                </a:schemeClr>
              </a:solidFill>
              <a:latin typeface="宋体" panose="02010600030101010101" pitchFamily="2" charset="-122"/>
              <a:ea typeface="宋体" panose="02010600030101010101" pitchFamily="2"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13B4-0C96-8A33-098C-31E9A8BEA4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E1A4FB-55BC-5D71-8E43-A619BA3C4DB5}"/>
              </a:ext>
            </a:extLst>
          </p:cNvPr>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a:extLst>
              <a:ext uri="{FF2B5EF4-FFF2-40B4-BE49-F238E27FC236}">
                <a16:creationId xmlns:a16="http://schemas.microsoft.com/office/drawing/2014/main" id="{4CE6904A-1613-0794-E24A-1970C7A1B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a:extLst>
              <a:ext uri="{FF2B5EF4-FFF2-40B4-BE49-F238E27FC236}">
                <a16:creationId xmlns:a16="http://schemas.microsoft.com/office/drawing/2014/main" id="{53E88A3E-3C4F-3F4E-90BA-A2C8A2397CC0}"/>
              </a:ext>
            </a:extLst>
          </p:cNvPr>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C32EDDFC-2C73-932B-7165-37900A014AA2}"/>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a:extLst>
              <a:ext uri="{FF2B5EF4-FFF2-40B4-BE49-F238E27FC236}">
                <a16:creationId xmlns:a16="http://schemas.microsoft.com/office/drawing/2014/main" id="{C74C5016-F212-3C69-28F2-BBA39022FE8D}"/>
              </a:ext>
            </a:extLst>
          </p:cNvPr>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a:extLst>
              <a:ext uri="{FF2B5EF4-FFF2-40B4-BE49-F238E27FC236}">
                <a16:creationId xmlns:a16="http://schemas.microsoft.com/office/drawing/2014/main" id="{6D8B2CD6-94A5-53B1-6EF4-3BF3264D89FD}"/>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grpSp>
        <p:nvGrpSpPr>
          <p:cNvPr id="4" name="组合 3">
            <a:extLst>
              <a:ext uri="{FF2B5EF4-FFF2-40B4-BE49-F238E27FC236}">
                <a16:creationId xmlns:a16="http://schemas.microsoft.com/office/drawing/2014/main" id="{22EE6023-80E4-C5B0-097D-B278D412D7A8}"/>
              </a:ext>
            </a:extLst>
          </p:cNvPr>
          <p:cNvGrpSpPr/>
          <p:nvPr/>
        </p:nvGrpSpPr>
        <p:grpSpPr>
          <a:xfrm>
            <a:off x="4454284" y="1825625"/>
            <a:ext cx="4689716" cy="3667373"/>
            <a:chOff x="5521703" y="1443203"/>
            <a:chExt cx="6252954" cy="4889830"/>
          </a:xfrm>
        </p:grpSpPr>
        <p:pic>
          <p:nvPicPr>
            <p:cNvPr id="6" name="Picture 4">
              <a:extLst>
                <a:ext uri="{FF2B5EF4-FFF2-40B4-BE49-F238E27FC236}">
                  <a16:creationId xmlns:a16="http://schemas.microsoft.com/office/drawing/2014/main" id="{D1519FE6-6624-632C-F650-301BFD2865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3"/>
            <a:stretch/>
          </p:blipFill>
          <p:spPr bwMode="auto">
            <a:xfrm>
              <a:off x="5521703" y="1443203"/>
              <a:ext cx="6252954" cy="488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23">
              <a:extLst>
                <a:ext uri="{FF2B5EF4-FFF2-40B4-BE49-F238E27FC236}">
                  <a16:creationId xmlns:a16="http://schemas.microsoft.com/office/drawing/2014/main" id="{8D6A21DE-A684-8B4D-BD59-6D54047608FE}"/>
                </a:ext>
              </a:extLst>
            </p:cNvPr>
            <p:cNvSpPr/>
            <p:nvPr/>
          </p:nvSpPr>
          <p:spPr>
            <a:xfrm>
              <a:off x="10584598" y="5897783"/>
              <a:ext cx="900525" cy="400109"/>
            </a:xfrm>
            <a:prstGeom prst="rect">
              <a:avLst/>
            </a:prstGeom>
          </p:spPr>
          <p:txBody>
            <a:bodyPr wrap="square">
              <a:spAutoFit/>
            </a:bodyPr>
            <a:lstStyle/>
            <a:p>
              <a:r>
                <a:rPr lang="en-US" sz="1350" dirty="0">
                  <a:latin typeface="Times New Roman" pitchFamily="18" charset="0"/>
                  <a:cs typeface="Times New Roman" pitchFamily="18" charset="0"/>
                </a:rPr>
                <a:t>16×16</a:t>
              </a:r>
              <a:endParaRPr lang="zh-CN" altLang="en-US" sz="1350" dirty="0">
                <a:latin typeface="Times New Roman" pitchFamily="18" charset="0"/>
                <a:cs typeface="Times New Roman" pitchFamily="18" charset="0"/>
              </a:endParaRPr>
            </a:p>
          </p:txBody>
        </p:sp>
        <p:sp>
          <p:nvSpPr>
            <p:cNvPr id="8" name="矩形 23">
              <a:extLst>
                <a:ext uri="{FF2B5EF4-FFF2-40B4-BE49-F238E27FC236}">
                  <a16:creationId xmlns:a16="http://schemas.microsoft.com/office/drawing/2014/main" id="{D08FF352-813B-F366-3A92-D3FB43297693}"/>
                </a:ext>
              </a:extLst>
            </p:cNvPr>
            <p:cNvSpPr/>
            <p:nvPr/>
          </p:nvSpPr>
          <p:spPr>
            <a:xfrm>
              <a:off x="8718509" y="5932924"/>
              <a:ext cx="900525" cy="400109"/>
            </a:xfrm>
            <a:prstGeom prst="rect">
              <a:avLst/>
            </a:prstGeom>
          </p:spPr>
          <p:txBody>
            <a:bodyPr wrap="square">
              <a:spAutoFit/>
            </a:bodyPr>
            <a:lstStyle/>
            <a:p>
              <a:r>
                <a:rPr lang="en-US" sz="1350" dirty="0">
                  <a:latin typeface="Times New Roman" pitchFamily="18" charset="0"/>
                  <a:cs typeface="Times New Roman" pitchFamily="18" charset="0"/>
                </a:rPr>
                <a:t>32×32</a:t>
              </a:r>
              <a:endParaRPr lang="zh-CN" altLang="en-US" sz="1350" dirty="0">
                <a:latin typeface="Times New Roman" pitchFamily="18" charset="0"/>
                <a:cs typeface="Times New Roman" pitchFamily="18" charset="0"/>
              </a:endParaRPr>
            </a:p>
          </p:txBody>
        </p:sp>
        <p:sp>
          <p:nvSpPr>
            <p:cNvPr id="10" name="矩形 23">
              <a:extLst>
                <a:ext uri="{FF2B5EF4-FFF2-40B4-BE49-F238E27FC236}">
                  <a16:creationId xmlns:a16="http://schemas.microsoft.com/office/drawing/2014/main" id="{C594264E-E9A5-8E00-0550-F0E29769715C}"/>
                </a:ext>
              </a:extLst>
            </p:cNvPr>
            <p:cNvSpPr/>
            <p:nvPr/>
          </p:nvSpPr>
          <p:spPr>
            <a:xfrm>
              <a:off x="7012438" y="5932924"/>
              <a:ext cx="945743" cy="400109"/>
            </a:xfrm>
            <a:prstGeom prst="rect">
              <a:avLst/>
            </a:prstGeom>
          </p:spPr>
          <p:txBody>
            <a:bodyPr wrap="square">
              <a:spAutoFit/>
            </a:bodyPr>
            <a:lstStyle/>
            <a:p>
              <a:r>
                <a:rPr lang="en-US" sz="1350" dirty="0">
                  <a:latin typeface="Times New Roman" pitchFamily="18" charset="0"/>
                  <a:cs typeface="Times New Roman" pitchFamily="18" charset="0"/>
                </a:rPr>
                <a:t>64×64 </a:t>
              </a:r>
              <a:endParaRPr lang="zh-CN" altLang="en-US" sz="1350" dirty="0">
                <a:latin typeface="Times New Roman" pitchFamily="18" charset="0"/>
                <a:cs typeface="Times New Roman" pitchFamily="18" charset="0"/>
              </a:endParaRPr>
            </a:p>
          </p:txBody>
        </p:sp>
        <p:sp>
          <p:nvSpPr>
            <p:cNvPr id="11" name="矩形 23">
              <a:extLst>
                <a:ext uri="{FF2B5EF4-FFF2-40B4-BE49-F238E27FC236}">
                  <a16:creationId xmlns:a16="http://schemas.microsoft.com/office/drawing/2014/main" id="{4A049B59-ED95-D38A-3680-41351CFDB36F}"/>
                </a:ext>
              </a:extLst>
            </p:cNvPr>
            <p:cNvSpPr/>
            <p:nvPr/>
          </p:nvSpPr>
          <p:spPr>
            <a:xfrm>
              <a:off x="10468913" y="3515513"/>
              <a:ext cx="1235555" cy="400109"/>
            </a:xfrm>
            <a:prstGeom prst="rect">
              <a:avLst/>
            </a:prstGeom>
          </p:spPr>
          <p:txBody>
            <a:bodyPr wrap="square">
              <a:spAutoFit/>
            </a:bodyPr>
            <a:lstStyle/>
            <a:p>
              <a:r>
                <a:rPr lang="en-US" sz="1350" dirty="0">
                  <a:latin typeface="Times New Roman" pitchFamily="18" charset="0"/>
                  <a:cs typeface="Times New Roman" pitchFamily="18" charset="0"/>
                </a:rPr>
                <a:t>128×128 </a:t>
              </a:r>
              <a:endParaRPr lang="zh-CN" altLang="en-US" sz="1350" dirty="0">
                <a:latin typeface="Times New Roman" pitchFamily="18" charset="0"/>
                <a:cs typeface="Times New Roman" pitchFamily="18" charset="0"/>
              </a:endParaRPr>
            </a:p>
          </p:txBody>
        </p:sp>
        <p:sp>
          <p:nvSpPr>
            <p:cNvPr id="13" name="矩形 23">
              <a:extLst>
                <a:ext uri="{FF2B5EF4-FFF2-40B4-BE49-F238E27FC236}">
                  <a16:creationId xmlns:a16="http://schemas.microsoft.com/office/drawing/2014/main" id="{600E86B3-A8EE-BC21-F874-2DAED63433EE}"/>
                </a:ext>
              </a:extLst>
            </p:cNvPr>
            <p:cNvSpPr/>
            <p:nvPr/>
          </p:nvSpPr>
          <p:spPr>
            <a:xfrm>
              <a:off x="8718509" y="3515513"/>
              <a:ext cx="1235555" cy="400109"/>
            </a:xfrm>
            <a:prstGeom prst="rect">
              <a:avLst/>
            </a:prstGeom>
          </p:spPr>
          <p:txBody>
            <a:bodyPr wrap="square">
              <a:spAutoFit/>
            </a:bodyPr>
            <a:lstStyle/>
            <a:p>
              <a:r>
                <a:rPr lang="en-US" sz="1350" dirty="0">
                  <a:latin typeface="Times New Roman" pitchFamily="18" charset="0"/>
                  <a:cs typeface="Times New Roman" pitchFamily="18" charset="0"/>
                </a:rPr>
                <a:t>256×256 </a:t>
              </a:r>
              <a:endParaRPr lang="zh-CN" altLang="en-US" sz="1350" dirty="0">
                <a:latin typeface="Times New Roman" pitchFamily="18" charset="0"/>
                <a:cs typeface="Times New Roman" pitchFamily="18" charset="0"/>
              </a:endParaRPr>
            </a:p>
          </p:txBody>
        </p:sp>
        <p:sp>
          <p:nvSpPr>
            <p:cNvPr id="15" name="矩形 23">
              <a:extLst>
                <a:ext uri="{FF2B5EF4-FFF2-40B4-BE49-F238E27FC236}">
                  <a16:creationId xmlns:a16="http://schemas.microsoft.com/office/drawing/2014/main" id="{6504A03B-8E89-15E1-1E2A-0131C9DC321D}"/>
                </a:ext>
              </a:extLst>
            </p:cNvPr>
            <p:cNvSpPr/>
            <p:nvPr/>
          </p:nvSpPr>
          <p:spPr>
            <a:xfrm>
              <a:off x="6968106" y="3515513"/>
              <a:ext cx="1235555" cy="400109"/>
            </a:xfrm>
            <a:prstGeom prst="rect">
              <a:avLst/>
            </a:prstGeom>
          </p:spPr>
          <p:txBody>
            <a:bodyPr wrap="square">
              <a:spAutoFit/>
            </a:bodyPr>
            <a:lstStyle/>
            <a:p>
              <a:r>
                <a:rPr lang="en-US" sz="1350" dirty="0">
                  <a:latin typeface="Times New Roman" pitchFamily="18" charset="0"/>
                  <a:cs typeface="Times New Roman" pitchFamily="18" charset="0"/>
                </a:rPr>
                <a:t>512×512 </a:t>
              </a:r>
              <a:endParaRPr lang="zh-CN" altLang="en-US" sz="1350" dirty="0">
                <a:latin typeface="Times New Roman" pitchFamily="18" charset="0"/>
                <a:cs typeface="Times New Roman" pitchFamily="18" charset="0"/>
              </a:endParaRPr>
            </a:p>
          </p:txBody>
        </p:sp>
      </p:grpSp>
      <p:sp>
        <p:nvSpPr>
          <p:cNvPr id="16" name="内容占位符 2">
            <a:extLst>
              <a:ext uri="{FF2B5EF4-FFF2-40B4-BE49-F238E27FC236}">
                <a16:creationId xmlns:a16="http://schemas.microsoft.com/office/drawing/2014/main" id="{BAE15CCF-2294-E08D-0D42-5E4BFBDCEA1B}"/>
              </a:ext>
            </a:extLst>
          </p:cNvPr>
          <p:cNvSpPr txBox="1">
            <a:spLocks/>
          </p:cNvSpPr>
          <p:nvPr/>
        </p:nvSpPr>
        <p:spPr bwMode="auto">
          <a:xfrm>
            <a:off x="127830" y="1825625"/>
            <a:ext cx="4038485"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n"/>
              <a:tabLst/>
              <a:defRPr/>
            </a:pPr>
            <a:r>
              <a:rPr kumimoji="0" lang="zh-CN" altLang="en-US" sz="26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空间分辨率与图像质量</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取样间隔大，图像像素少，空间分辨率低，质量差，严重时出现马赛克效应</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取样间隔小，图像像素多，空间分辨率高，质量好，但是数据量大</a:t>
            </a:r>
          </a:p>
        </p:txBody>
      </p:sp>
    </p:spTree>
    <p:extLst>
      <p:ext uri="{BB962C8B-B14F-4D97-AF65-F5344CB8AC3E}">
        <p14:creationId xmlns:p14="http://schemas.microsoft.com/office/powerpoint/2010/main" val="230769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AEE6E-8EB6-744A-AFF0-CEF854F0C5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F8167C-C7A5-F5A3-5531-26FDBC80B858}"/>
              </a:ext>
            </a:extLst>
          </p:cNvPr>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a:extLst>
              <a:ext uri="{FF2B5EF4-FFF2-40B4-BE49-F238E27FC236}">
                <a16:creationId xmlns:a16="http://schemas.microsoft.com/office/drawing/2014/main" id="{718C0E2D-1634-FACB-1DDC-E1F31749A4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a:extLst>
              <a:ext uri="{FF2B5EF4-FFF2-40B4-BE49-F238E27FC236}">
                <a16:creationId xmlns:a16="http://schemas.microsoft.com/office/drawing/2014/main" id="{737DEB3D-C0DB-419B-2057-B49C81079412}"/>
              </a:ext>
            </a:extLst>
          </p:cNvPr>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5B5EB0A9-8D1B-F29A-E4EA-E0E736B9A9D1}"/>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a:extLst>
              <a:ext uri="{FF2B5EF4-FFF2-40B4-BE49-F238E27FC236}">
                <a16:creationId xmlns:a16="http://schemas.microsoft.com/office/drawing/2014/main" id="{C9713472-AEF4-99B2-5ED7-FD5BD35C00BA}"/>
              </a:ext>
            </a:extLst>
          </p:cNvPr>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a:extLst>
              <a:ext uri="{FF2B5EF4-FFF2-40B4-BE49-F238E27FC236}">
                <a16:creationId xmlns:a16="http://schemas.microsoft.com/office/drawing/2014/main" id="{FCD0DCFC-939A-003E-C127-DA9D556D4B26}"/>
              </a:ext>
            </a:extLst>
          </p:cNvPr>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grpSp>
        <p:nvGrpSpPr>
          <p:cNvPr id="25" name="组合 24">
            <a:extLst>
              <a:ext uri="{FF2B5EF4-FFF2-40B4-BE49-F238E27FC236}">
                <a16:creationId xmlns:a16="http://schemas.microsoft.com/office/drawing/2014/main" id="{63B2C906-0E7E-7402-9960-9F3F39788F2F}"/>
              </a:ext>
            </a:extLst>
          </p:cNvPr>
          <p:cNvGrpSpPr/>
          <p:nvPr/>
        </p:nvGrpSpPr>
        <p:grpSpPr>
          <a:xfrm>
            <a:off x="4271263" y="1437640"/>
            <a:ext cx="2160000" cy="2529332"/>
            <a:chOff x="3872018" y="1437640"/>
            <a:chExt cx="2160000" cy="2529332"/>
          </a:xfrm>
        </p:grpSpPr>
        <p:pic>
          <p:nvPicPr>
            <p:cNvPr id="6" name="Picture 441" descr="woman_darkhair 256">
              <a:extLst>
                <a:ext uri="{FF2B5EF4-FFF2-40B4-BE49-F238E27FC236}">
                  <a16:creationId xmlns:a16="http://schemas.microsoft.com/office/drawing/2014/main" id="{CCFDB6EA-B967-6A0A-BF4F-EC1D598E53C8}"/>
                </a:ext>
              </a:extLst>
            </p:cNvPr>
            <p:cNvPicPr>
              <a:picLocks noChangeAspect="1" noChangeArrowheads="1"/>
            </p:cNvPicPr>
            <p:nvPr/>
          </p:nvPicPr>
          <p:blipFill>
            <a:blip r:embed="rId4"/>
            <a:srcRect/>
            <a:stretch>
              <a:fillRect/>
            </a:stretch>
          </p:blipFill>
          <p:spPr bwMode="auto">
            <a:xfrm>
              <a:off x="3872018" y="1437640"/>
              <a:ext cx="2160000" cy="2160000"/>
            </a:xfrm>
            <a:prstGeom prst="rect">
              <a:avLst/>
            </a:prstGeom>
            <a:noFill/>
          </p:spPr>
        </p:pic>
        <p:sp>
          <p:nvSpPr>
            <p:cNvPr id="11" name="矩形 23">
              <a:extLst>
                <a:ext uri="{FF2B5EF4-FFF2-40B4-BE49-F238E27FC236}">
                  <a16:creationId xmlns:a16="http://schemas.microsoft.com/office/drawing/2014/main" id="{3CC51259-C704-FBA2-DD12-BDAC2FED7D9E}"/>
                </a:ext>
              </a:extLst>
            </p:cNvPr>
            <p:cNvSpPr/>
            <p:nvPr/>
          </p:nvSpPr>
          <p:spPr>
            <a:xfrm>
              <a:off x="4212562" y="3597640"/>
              <a:ext cx="1288339" cy="369332"/>
            </a:xfrm>
            <a:prstGeom prst="rect">
              <a:avLst/>
            </a:prstGeom>
          </p:spPr>
          <p:txBody>
            <a:bodyPr wrap="square">
              <a:spAutoFit/>
            </a:bodyPr>
            <a:lstStyle/>
            <a:p>
              <a:r>
                <a:rPr lang="en-US" dirty="0">
                  <a:latin typeface="Times New Roman" pitchFamily="18" charset="0"/>
                  <a:cs typeface="Times New Roman" pitchFamily="18" charset="0"/>
                </a:rPr>
                <a:t>256×256</a:t>
              </a:r>
              <a:endParaRPr lang="zh-CN" altLang="en-US" dirty="0">
                <a:latin typeface="Times New Roman" pitchFamily="18" charset="0"/>
                <a:cs typeface="Times New Roman" pitchFamily="18" charset="0"/>
              </a:endParaRPr>
            </a:p>
          </p:txBody>
        </p:sp>
      </p:grpSp>
      <p:grpSp>
        <p:nvGrpSpPr>
          <p:cNvPr id="26" name="组合 25">
            <a:extLst>
              <a:ext uri="{FF2B5EF4-FFF2-40B4-BE49-F238E27FC236}">
                <a16:creationId xmlns:a16="http://schemas.microsoft.com/office/drawing/2014/main" id="{C8BD7F19-8794-FF26-0A49-7E1C80018271}"/>
              </a:ext>
            </a:extLst>
          </p:cNvPr>
          <p:cNvGrpSpPr/>
          <p:nvPr/>
        </p:nvGrpSpPr>
        <p:grpSpPr>
          <a:xfrm>
            <a:off x="6451672" y="1437640"/>
            <a:ext cx="1235555" cy="1469809"/>
            <a:chOff x="6252051" y="1437640"/>
            <a:chExt cx="1235555" cy="1469809"/>
          </a:xfrm>
        </p:grpSpPr>
        <p:pic>
          <p:nvPicPr>
            <p:cNvPr id="7" name="Picture 440" descr="downsample by a factor of 2">
              <a:extLst>
                <a:ext uri="{FF2B5EF4-FFF2-40B4-BE49-F238E27FC236}">
                  <a16:creationId xmlns:a16="http://schemas.microsoft.com/office/drawing/2014/main" id="{948DEE0B-4C40-7B1C-E6E4-96BB1D9D03DE}"/>
                </a:ext>
              </a:extLst>
            </p:cNvPr>
            <p:cNvPicPr>
              <a:picLocks noChangeAspect="1" noChangeArrowheads="1"/>
            </p:cNvPicPr>
            <p:nvPr/>
          </p:nvPicPr>
          <p:blipFill>
            <a:blip r:embed="rId5"/>
            <a:srcRect/>
            <a:stretch>
              <a:fillRect/>
            </a:stretch>
          </p:blipFill>
          <p:spPr bwMode="auto">
            <a:xfrm>
              <a:off x="6327285" y="1437640"/>
              <a:ext cx="1085088" cy="1085088"/>
            </a:xfrm>
            <a:prstGeom prst="rect">
              <a:avLst/>
            </a:prstGeom>
            <a:noFill/>
          </p:spPr>
        </p:pic>
        <p:sp>
          <p:nvSpPr>
            <p:cNvPr id="13" name="矩形 23">
              <a:extLst>
                <a:ext uri="{FF2B5EF4-FFF2-40B4-BE49-F238E27FC236}">
                  <a16:creationId xmlns:a16="http://schemas.microsoft.com/office/drawing/2014/main" id="{3D351F50-B723-17E3-D177-C88BFCA00BC6}"/>
                </a:ext>
              </a:extLst>
            </p:cNvPr>
            <p:cNvSpPr/>
            <p:nvPr/>
          </p:nvSpPr>
          <p:spPr>
            <a:xfrm>
              <a:off x="6252051" y="2538117"/>
              <a:ext cx="1235555" cy="369332"/>
            </a:xfrm>
            <a:prstGeom prst="rect">
              <a:avLst/>
            </a:prstGeom>
          </p:spPr>
          <p:txBody>
            <a:bodyPr wrap="square">
              <a:spAutoFit/>
            </a:bodyPr>
            <a:lstStyle/>
            <a:p>
              <a:r>
                <a:rPr lang="en-US" dirty="0">
                  <a:latin typeface="Times New Roman" pitchFamily="18" charset="0"/>
                  <a:cs typeface="Times New Roman" pitchFamily="18" charset="0"/>
                </a:rPr>
                <a:t>128×128 </a:t>
              </a:r>
              <a:endParaRPr lang="zh-CN" altLang="en-US" dirty="0">
                <a:latin typeface="Times New Roman" pitchFamily="18" charset="0"/>
                <a:cs typeface="Times New Roman" pitchFamily="18" charset="0"/>
              </a:endParaRPr>
            </a:p>
          </p:txBody>
        </p:sp>
      </p:grpSp>
      <p:grpSp>
        <p:nvGrpSpPr>
          <p:cNvPr id="27" name="组合 26">
            <a:extLst>
              <a:ext uri="{FF2B5EF4-FFF2-40B4-BE49-F238E27FC236}">
                <a16:creationId xmlns:a16="http://schemas.microsoft.com/office/drawing/2014/main" id="{39CA6099-E2A9-3DCC-3CFF-6B67A066572F}"/>
              </a:ext>
            </a:extLst>
          </p:cNvPr>
          <p:cNvGrpSpPr/>
          <p:nvPr/>
        </p:nvGrpSpPr>
        <p:grpSpPr>
          <a:xfrm>
            <a:off x="7652142" y="1438094"/>
            <a:ext cx="945743" cy="936843"/>
            <a:chOff x="7542675" y="1438094"/>
            <a:chExt cx="945743" cy="936843"/>
          </a:xfrm>
        </p:grpSpPr>
        <p:pic>
          <p:nvPicPr>
            <p:cNvPr id="8" name="Picture 439" descr="downsample by a factor of 4">
              <a:extLst>
                <a:ext uri="{FF2B5EF4-FFF2-40B4-BE49-F238E27FC236}">
                  <a16:creationId xmlns:a16="http://schemas.microsoft.com/office/drawing/2014/main" id="{5BE7DACA-CF7A-7168-D88A-2EBABD155441}"/>
                </a:ext>
              </a:extLst>
            </p:cNvPr>
            <p:cNvPicPr>
              <a:picLocks noChangeAspect="1" noChangeArrowheads="1"/>
            </p:cNvPicPr>
            <p:nvPr/>
          </p:nvPicPr>
          <p:blipFill>
            <a:blip r:embed="rId6"/>
            <a:srcRect/>
            <a:stretch>
              <a:fillRect/>
            </a:stretch>
          </p:blipFill>
          <p:spPr bwMode="auto">
            <a:xfrm>
              <a:off x="7744275" y="1438094"/>
              <a:ext cx="542544" cy="542544"/>
            </a:xfrm>
            <a:prstGeom prst="rect">
              <a:avLst/>
            </a:prstGeom>
            <a:noFill/>
          </p:spPr>
        </p:pic>
        <p:sp>
          <p:nvSpPr>
            <p:cNvPr id="15" name="矩形 23">
              <a:extLst>
                <a:ext uri="{FF2B5EF4-FFF2-40B4-BE49-F238E27FC236}">
                  <a16:creationId xmlns:a16="http://schemas.microsoft.com/office/drawing/2014/main" id="{2DE7FDDD-28FF-7284-DED6-144514C40843}"/>
                </a:ext>
              </a:extLst>
            </p:cNvPr>
            <p:cNvSpPr/>
            <p:nvPr/>
          </p:nvSpPr>
          <p:spPr>
            <a:xfrm>
              <a:off x="7542675" y="2005605"/>
              <a:ext cx="945743" cy="369332"/>
            </a:xfrm>
            <a:prstGeom prst="rect">
              <a:avLst/>
            </a:prstGeom>
          </p:spPr>
          <p:txBody>
            <a:bodyPr wrap="square">
              <a:spAutoFit/>
            </a:bodyPr>
            <a:lstStyle/>
            <a:p>
              <a:r>
                <a:rPr lang="en-US" dirty="0">
                  <a:latin typeface="Times New Roman" pitchFamily="18" charset="0"/>
                  <a:cs typeface="Times New Roman" pitchFamily="18" charset="0"/>
                </a:rPr>
                <a:t>64×64 </a:t>
              </a:r>
              <a:endParaRPr lang="zh-CN" altLang="en-US" dirty="0">
                <a:latin typeface="Times New Roman" pitchFamily="18" charset="0"/>
                <a:cs typeface="Times New Roman" pitchFamily="18" charset="0"/>
              </a:endParaRPr>
            </a:p>
          </p:txBody>
        </p:sp>
      </p:grpSp>
      <p:grpSp>
        <p:nvGrpSpPr>
          <p:cNvPr id="28" name="组合 27">
            <a:extLst>
              <a:ext uri="{FF2B5EF4-FFF2-40B4-BE49-F238E27FC236}">
                <a16:creationId xmlns:a16="http://schemas.microsoft.com/office/drawing/2014/main" id="{AD920A65-399A-4D80-CA8F-4293AC3EDD90}"/>
              </a:ext>
            </a:extLst>
          </p:cNvPr>
          <p:cNvGrpSpPr/>
          <p:nvPr/>
        </p:nvGrpSpPr>
        <p:grpSpPr>
          <a:xfrm>
            <a:off x="8435678" y="1444092"/>
            <a:ext cx="900525" cy="679636"/>
            <a:chOff x="8435678" y="1444092"/>
            <a:chExt cx="900525" cy="679636"/>
          </a:xfrm>
        </p:grpSpPr>
        <p:pic>
          <p:nvPicPr>
            <p:cNvPr id="10" name="Picture 438" descr="downsample by a factor of 8">
              <a:extLst>
                <a:ext uri="{FF2B5EF4-FFF2-40B4-BE49-F238E27FC236}">
                  <a16:creationId xmlns:a16="http://schemas.microsoft.com/office/drawing/2014/main" id="{9467CC4D-9258-A5DA-16A2-E0E31F0A3FD2}"/>
                </a:ext>
              </a:extLst>
            </p:cNvPr>
            <p:cNvPicPr>
              <a:picLocks noChangeAspect="1" noChangeArrowheads="1"/>
            </p:cNvPicPr>
            <p:nvPr/>
          </p:nvPicPr>
          <p:blipFill>
            <a:blip r:embed="rId7"/>
            <a:srcRect/>
            <a:stretch>
              <a:fillRect/>
            </a:stretch>
          </p:blipFill>
          <p:spPr bwMode="auto">
            <a:xfrm>
              <a:off x="8725272" y="1444092"/>
              <a:ext cx="271272" cy="271272"/>
            </a:xfrm>
            <a:prstGeom prst="rect">
              <a:avLst/>
            </a:prstGeom>
            <a:noFill/>
          </p:spPr>
        </p:pic>
        <p:sp>
          <p:nvSpPr>
            <p:cNvPr id="16" name="矩形 23">
              <a:extLst>
                <a:ext uri="{FF2B5EF4-FFF2-40B4-BE49-F238E27FC236}">
                  <a16:creationId xmlns:a16="http://schemas.microsoft.com/office/drawing/2014/main" id="{6370D5CD-1B5C-FBDB-9113-D11BC70424B3}"/>
                </a:ext>
              </a:extLst>
            </p:cNvPr>
            <p:cNvSpPr/>
            <p:nvPr/>
          </p:nvSpPr>
          <p:spPr>
            <a:xfrm>
              <a:off x="8435678" y="1754396"/>
              <a:ext cx="900525" cy="369332"/>
            </a:xfrm>
            <a:prstGeom prst="rect">
              <a:avLst/>
            </a:prstGeom>
          </p:spPr>
          <p:txBody>
            <a:bodyPr wrap="square">
              <a:spAutoFit/>
            </a:bodyPr>
            <a:lstStyle/>
            <a:p>
              <a:r>
                <a:rPr lang="en-US" dirty="0">
                  <a:latin typeface="Times New Roman" pitchFamily="18" charset="0"/>
                  <a:cs typeface="Times New Roman" pitchFamily="18" charset="0"/>
                </a:rPr>
                <a:t>32×32</a:t>
              </a:r>
              <a:endParaRPr lang="zh-CN" altLang="en-US" dirty="0">
                <a:latin typeface="Times New Roman" pitchFamily="18" charset="0"/>
                <a:cs typeface="Times New Roman" pitchFamily="18" charset="0"/>
              </a:endParaRPr>
            </a:p>
          </p:txBody>
        </p:sp>
      </p:grpSp>
      <p:pic>
        <p:nvPicPr>
          <p:cNvPr id="17" name="Picture 443" descr="woman_darkhair 256">
            <a:extLst>
              <a:ext uri="{FF2B5EF4-FFF2-40B4-BE49-F238E27FC236}">
                <a16:creationId xmlns:a16="http://schemas.microsoft.com/office/drawing/2014/main" id="{0A9625E8-BC46-AEE3-2BE4-64B19D250CF5}"/>
              </a:ext>
            </a:extLst>
          </p:cNvPr>
          <p:cNvPicPr>
            <a:picLocks noChangeAspect="1" noChangeArrowheads="1"/>
          </p:cNvPicPr>
          <p:nvPr/>
        </p:nvPicPr>
        <p:blipFill>
          <a:blip r:embed="rId4"/>
          <a:srcRect/>
          <a:stretch>
            <a:fillRect/>
          </a:stretch>
        </p:blipFill>
        <p:spPr bwMode="auto">
          <a:xfrm>
            <a:off x="74295" y="4003539"/>
            <a:ext cx="2160000" cy="2160000"/>
          </a:xfrm>
          <a:prstGeom prst="rect">
            <a:avLst/>
          </a:prstGeom>
          <a:noFill/>
        </p:spPr>
      </p:pic>
      <p:pic>
        <p:nvPicPr>
          <p:cNvPr id="18" name="Picture 442" descr="upsample by a factor of 2">
            <a:extLst>
              <a:ext uri="{FF2B5EF4-FFF2-40B4-BE49-F238E27FC236}">
                <a16:creationId xmlns:a16="http://schemas.microsoft.com/office/drawing/2014/main" id="{7024E851-2B85-2A1B-F5BC-F524E7D1FE8D}"/>
              </a:ext>
            </a:extLst>
          </p:cNvPr>
          <p:cNvPicPr>
            <a:picLocks noChangeAspect="1" noChangeArrowheads="1"/>
          </p:cNvPicPr>
          <p:nvPr/>
        </p:nvPicPr>
        <p:blipFill>
          <a:blip r:embed="rId8"/>
          <a:srcRect/>
          <a:stretch>
            <a:fillRect/>
          </a:stretch>
        </p:blipFill>
        <p:spPr bwMode="auto">
          <a:xfrm>
            <a:off x="2359972" y="4003539"/>
            <a:ext cx="2160000" cy="2160000"/>
          </a:xfrm>
          <a:prstGeom prst="rect">
            <a:avLst/>
          </a:prstGeom>
          <a:noFill/>
        </p:spPr>
      </p:pic>
      <p:pic>
        <p:nvPicPr>
          <p:cNvPr id="19" name="Picture 445" descr="upsample by a factor of 4">
            <a:extLst>
              <a:ext uri="{FF2B5EF4-FFF2-40B4-BE49-F238E27FC236}">
                <a16:creationId xmlns:a16="http://schemas.microsoft.com/office/drawing/2014/main" id="{F24F0985-3383-CA35-96A9-1A065F4FD001}"/>
              </a:ext>
            </a:extLst>
          </p:cNvPr>
          <p:cNvPicPr>
            <a:picLocks noChangeAspect="1" noChangeArrowheads="1"/>
          </p:cNvPicPr>
          <p:nvPr/>
        </p:nvPicPr>
        <p:blipFill>
          <a:blip r:embed="rId9"/>
          <a:srcRect/>
          <a:stretch>
            <a:fillRect/>
          </a:stretch>
        </p:blipFill>
        <p:spPr bwMode="auto">
          <a:xfrm>
            <a:off x="4645649" y="4003539"/>
            <a:ext cx="2160000" cy="2160000"/>
          </a:xfrm>
          <a:prstGeom prst="rect">
            <a:avLst/>
          </a:prstGeom>
          <a:noFill/>
        </p:spPr>
      </p:pic>
      <p:pic>
        <p:nvPicPr>
          <p:cNvPr id="20" name="Picture 444" descr="upsample by a factor of 8">
            <a:extLst>
              <a:ext uri="{FF2B5EF4-FFF2-40B4-BE49-F238E27FC236}">
                <a16:creationId xmlns:a16="http://schemas.microsoft.com/office/drawing/2014/main" id="{C4FE68AE-13FB-9F77-5460-C18680FC822C}"/>
              </a:ext>
            </a:extLst>
          </p:cNvPr>
          <p:cNvPicPr>
            <a:picLocks noChangeAspect="1" noChangeArrowheads="1"/>
          </p:cNvPicPr>
          <p:nvPr/>
        </p:nvPicPr>
        <p:blipFill>
          <a:blip r:embed="rId10"/>
          <a:srcRect/>
          <a:stretch>
            <a:fillRect/>
          </a:stretch>
        </p:blipFill>
        <p:spPr bwMode="auto">
          <a:xfrm>
            <a:off x="6931325" y="4003539"/>
            <a:ext cx="2160000" cy="2160000"/>
          </a:xfrm>
          <a:prstGeom prst="rect">
            <a:avLst/>
          </a:prstGeom>
          <a:noFill/>
        </p:spPr>
      </p:pic>
      <p:sp>
        <p:nvSpPr>
          <p:cNvPr id="21" name="内容占位符 2">
            <a:extLst>
              <a:ext uri="{FF2B5EF4-FFF2-40B4-BE49-F238E27FC236}">
                <a16:creationId xmlns:a16="http://schemas.microsoft.com/office/drawing/2014/main" id="{7F6306DF-00B9-D0D8-B8EF-36629052F197}"/>
              </a:ext>
            </a:extLst>
          </p:cNvPr>
          <p:cNvSpPr txBox="1">
            <a:spLocks/>
          </p:cNvSpPr>
          <p:nvPr/>
        </p:nvSpPr>
        <p:spPr>
          <a:xfrm>
            <a:off x="2231241" y="6327346"/>
            <a:ext cx="4464496" cy="347139"/>
          </a:xfrm>
          <a:prstGeom prst="rect">
            <a:avLst/>
          </a:prstGeom>
        </p:spPr>
        <p:txBody>
          <a:bodyPr vert="horz">
            <a:noAutofit/>
          </a:bodyPr>
          <a:lstStyle/>
          <a:p>
            <a:pPr marL="274320" lvl="0" indent="-274320" algn="ctr">
              <a:spcBef>
                <a:spcPct val="20000"/>
              </a:spcBef>
              <a:buClr>
                <a:schemeClr val="accent1"/>
              </a:buClr>
              <a:buSzPct val="85000"/>
            </a:pPr>
            <a:r>
              <a:rPr lang="zh-CN" altLang="en-US" sz="2000" dirty="0">
                <a:latin typeface="Times New Roman" panose="02020603050405020304" pitchFamily="18" charset="0"/>
                <a:ea typeface="微软雅黑" pitchFamily="34" charset="-122"/>
                <a:cs typeface="Times New Roman" panose="02020603050405020304" pitchFamily="18" charset="0"/>
              </a:rPr>
              <a:t>双线性插值图像，尺寸均为</a:t>
            </a:r>
            <a:r>
              <a:rPr lang="en-US" sz="2000" dirty="0">
                <a:latin typeface="Times New Roman" panose="02020603050405020304" pitchFamily="18" charset="0"/>
                <a:ea typeface="微软雅黑" pitchFamily="34" charset="-122"/>
                <a:cs typeface="Times New Roman" panose="02020603050405020304" pitchFamily="18" charset="0"/>
              </a:rPr>
              <a:t>256×256</a:t>
            </a:r>
            <a:endParaRPr kumimoji="0" lang="zh-CN" altLang="en-US" sz="2000" b="0" i="0" u="none" strike="noStrike" kern="1200" cap="none" spc="0" normalizeH="0" baseline="0" noProof="0" dirty="0">
              <a:ln>
                <a:noFill/>
              </a:ln>
              <a:effectLst/>
              <a:uLnTx/>
              <a:uFillTx/>
              <a:latin typeface="Times New Roman" panose="02020603050405020304" pitchFamily="18" charset="0"/>
              <a:ea typeface="微软雅黑" pitchFamily="34" charset="-122"/>
              <a:cs typeface="Times New Roman" panose="02020603050405020304" pitchFamily="18" charset="0"/>
            </a:endParaRPr>
          </a:p>
        </p:txBody>
      </p:sp>
      <p:sp>
        <p:nvSpPr>
          <p:cNvPr id="24" name="内容占位符 2">
            <a:extLst>
              <a:ext uri="{FF2B5EF4-FFF2-40B4-BE49-F238E27FC236}">
                <a16:creationId xmlns:a16="http://schemas.microsoft.com/office/drawing/2014/main" id="{19C61A85-E969-26CD-692D-EEBDB5590A18}"/>
              </a:ext>
            </a:extLst>
          </p:cNvPr>
          <p:cNvSpPr txBox="1">
            <a:spLocks/>
          </p:cNvSpPr>
          <p:nvPr/>
        </p:nvSpPr>
        <p:spPr bwMode="auto">
          <a:xfrm>
            <a:off x="215743" y="1462722"/>
            <a:ext cx="4098004" cy="370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n"/>
              <a:tabLst/>
              <a:defRPr/>
            </a:pPr>
            <a:r>
              <a:rPr kumimoji="0" lang="zh-CN" altLang="en-US" sz="26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空间分辨率与图像质量</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图像插值放大仅能</a:t>
            </a:r>
            <a:r>
              <a:rPr kumimoji="0" lang="zh-CN" altLang="en-US" sz="2000" b="0" i="0" u="none" strike="noStrike" kern="1200" cap="none" spc="-10" normalizeH="0" baseline="0" noProof="0" dirty="0">
                <a:ln>
                  <a:noFill/>
                </a:ln>
                <a:solidFill>
                  <a:srgbClr val="00B0F0"/>
                </a:solidFill>
                <a:effectLst/>
                <a:uLnTx/>
                <a:uFillTx/>
                <a:latin typeface="Times New Roman" panose="02020603050405020304" pitchFamily="18" charset="0"/>
                <a:ea typeface="黑体" panose="02010609060101010101" pitchFamily="49" charset="-122"/>
                <a:cs typeface="Arial" panose="020B0604020202020204" pitchFamily="34" charset="0"/>
              </a:rPr>
              <a:t>增加图像的像素数</a:t>
            </a:r>
            <a:r>
              <a:rPr kumimoji="0" lang="zh-CN" altLang="en-US" sz="20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，不能提高图像的空间分辨率。</a:t>
            </a:r>
            <a:endParaRPr kumimoji="0" lang="zh-CN" altLang="en-US" sz="24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6252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224790" y="1437640"/>
            <a:ext cx="8931275" cy="3539430"/>
          </a:xfrm>
          <a:prstGeom prst="rect">
            <a:avLst/>
          </a:prstGeom>
        </p:spPr>
        <p:txBody>
          <a:bodyPr wrap="square">
            <a:spAutoFit/>
          </a:bodyPr>
          <a:lstStyle/>
          <a:p>
            <a:pPr lvl="1" fontAlgn="auto"/>
            <a:r>
              <a:rPr kumimoji="1" lang="zh-CN" altLang="en-US" sz="2800" dirty="0">
                <a:latin typeface="Times New Roman" panose="02020503050405090304" charset="0"/>
                <a:ea typeface="宋体" charset="0"/>
                <a:cs typeface="Times New Roman" panose="02020503050405090304" charset="0"/>
                <a:sym typeface="+mn-ea"/>
              </a:rPr>
              <a:t>图像的</a:t>
            </a:r>
            <a:r>
              <a:rPr kumimoji="1" lang="zh-CN" altLang="en-US" sz="2800" b="1" dirty="0">
                <a:latin typeface="Times New Roman" panose="02020503050405090304" charset="0"/>
                <a:ea typeface="宋体" charset="0"/>
                <a:cs typeface="Times New Roman" panose="02020503050405090304" charset="0"/>
                <a:sym typeface="+mn-ea"/>
              </a:rPr>
              <a:t>空间分辨率</a:t>
            </a:r>
            <a:r>
              <a:rPr kumimoji="1" lang="zh-CN" altLang="en-US" sz="2800" dirty="0">
                <a:latin typeface="Times New Roman" panose="02020503050405090304" charset="0"/>
                <a:ea typeface="宋体" charset="0"/>
                <a:cs typeface="Times New Roman" panose="02020503050405090304" charset="0"/>
                <a:sym typeface="+mn-ea"/>
              </a:rPr>
              <a:t>与</a:t>
            </a:r>
            <a:r>
              <a:rPr kumimoji="1" lang="zh-CN" altLang="en-US" sz="2800" b="1" dirty="0">
                <a:latin typeface="Times New Roman" panose="02020503050405090304" charset="0"/>
                <a:ea typeface="宋体" charset="0"/>
                <a:cs typeface="Times New Roman" panose="02020503050405090304" charset="0"/>
                <a:sym typeface="+mn-ea"/>
              </a:rPr>
              <a:t>灰度分辨率</a:t>
            </a: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r>
              <a:rPr kumimoji="1" lang="zh-CN" altLang="en-US" sz="2800" b="1" dirty="0">
                <a:latin typeface="Times New Roman" panose="02020503050405090304" charset="0"/>
                <a:ea typeface="宋体" charset="0"/>
                <a:cs typeface="Times New Roman" panose="02020503050405090304" charset="0"/>
                <a:sym typeface="+mn-ea"/>
              </a:rPr>
              <a:t>灰度分辫率</a:t>
            </a: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在灰度级中可分辨的最小变化</a:t>
            </a:r>
          </a:p>
          <a:p>
            <a:pPr marL="1257300" lvl="2"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灰度被量化为</a:t>
            </a:r>
            <a:r>
              <a:rPr kumimoji="1" lang="en-US" altLang="zh-CN" sz="2800" i="1" dirty="0">
                <a:latin typeface="Times New Roman Italic" panose="02020503050405090304" charset="0"/>
                <a:ea typeface="宋体" charset="0"/>
                <a:cs typeface="Times New Roman Italic" panose="02020503050405090304" charset="0"/>
                <a:sym typeface="+mn-ea"/>
              </a:rPr>
              <a:t>L</a:t>
            </a:r>
            <a:r>
              <a:rPr kumimoji="1" lang="en-US" altLang="zh-CN" sz="2800" dirty="0">
                <a:latin typeface="Times New Roman" panose="02020503050405090304" charset="0"/>
                <a:ea typeface="宋体" charset="0"/>
                <a:cs typeface="Times New Roman" panose="02020503050405090304" charset="0"/>
                <a:sym typeface="+mn-ea"/>
              </a:rPr>
              <a:t>=256</a:t>
            </a:r>
            <a:r>
              <a:rPr kumimoji="1" lang="zh-CN" altLang="en-US" sz="2800" dirty="0">
                <a:latin typeface="Times New Roman" panose="02020503050405090304" charset="0"/>
                <a:ea typeface="宋体" charset="0"/>
                <a:cs typeface="Times New Roman" panose="02020503050405090304" charset="0"/>
                <a:sym typeface="+mn-ea"/>
              </a:rPr>
              <a:t>级的图像，灰度分辨率为</a:t>
            </a:r>
            <a:r>
              <a:rPr kumimoji="1" lang="en-US" altLang="zh-CN" sz="2800" dirty="0">
                <a:latin typeface="Times New Roman" panose="02020503050405090304" charset="0"/>
                <a:ea typeface="宋体" charset="0"/>
                <a:cs typeface="Times New Roman" panose="02020503050405090304" charset="0"/>
                <a:sym typeface="+mn-ea"/>
              </a:rPr>
              <a:t>8</a:t>
            </a:r>
            <a:r>
              <a:rPr kumimoji="1" lang="zh-CN" altLang="en-US" sz="2800" dirty="0">
                <a:latin typeface="Times New Roman" panose="02020503050405090304" charset="0"/>
                <a:ea typeface="宋体" charset="0"/>
                <a:cs typeface="Times New Roman" panose="02020503050405090304" charset="0"/>
                <a:sym typeface="+mn-ea"/>
              </a:rPr>
              <a:t>比特</a:t>
            </a: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800100" lvl="1"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a:p>
            <a:pPr marL="1257300" lvl="2"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pic>
        <p:nvPicPr>
          <p:cNvPr id="3" name="图片 2">
            <a:extLst>
              <a:ext uri="{FF2B5EF4-FFF2-40B4-BE49-F238E27FC236}">
                <a16:creationId xmlns:a16="http://schemas.microsoft.com/office/drawing/2014/main" id="{E9E9F6D9-298E-E8F8-A079-40FF63A2E6D4}"/>
              </a:ext>
            </a:extLst>
          </p:cNvPr>
          <p:cNvPicPr>
            <a:picLocks noChangeAspect="1"/>
          </p:cNvPicPr>
          <p:nvPr>
            <p:custDataLst>
              <p:tags r:id="rId1"/>
            </p:custDataLst>
          </p:nvPr>
        </p:nvPicPr>
        <p:blipFill>
          <a:blip r:embed="rId5"/>
          <a:stretch>
            <a:fillRect/>
          </a:stretch>
        </p:blipFill>
        <p:spPr>
          <a:xfrm>
            <a:off x="2388870" y="3591560"/>
            <a:ext cx="5535930" cy="27825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4" name="文本框 3"/>
          <p:cNvSpPr txBox="1"/>
          <p:nvPr/>
        </p:nvSpPr>
        <p:spPr>
          <a:xfrm>
            <a:off x="4102864" y="5836816"/>
            <a:ext cx="4966841" cy="369332"/>
          </a:xfrm>
          <a:prstGeom prst="rect">
            <a:avLst/>
          </a:prstGeom>
          <a:noFill/>
        </p:spPr>
        <p:txBody>
          <a:bodyPr wrap="square" rtlCol="0" anchor="t">
            <a:spAutoFit/>
          </a:bodyPr>
          <a:lstStyle/>
          <a:p>
            <a:pPr marL="285750" indent="-285750">
              <a:buFont typeface="Wingdings" panose="05000000000000000000" charset="0"/>
              <a:buChar char=""/>
            </a:pPr>
            <a:r>
              <a:rPr kumimoji="1" lang="zh-CN" altLang="en-US" dirty="0">
                <a:latin typeface="Times New Roman" panose="02020503050405090304" charset="0"/>
                <a:ea typeface="宋体" charset="0"/>
                <a:cs typeface="Times New Roman" panose="02020503050405090304" charset="0"/>
                <a:sym typeface="+mn-ea"/>
              </a:rPr>
              <a:t>极端情况图像只有黑白两种灰度</a:t>
            </a:r>
            <a:r>
              <a:rPr kumimoji="1" lang="en-US" altLang="zh-CN" dirty="0">
                <a:latin typeface="Times New Roman" panose="02020503050405090304" charset="0"/>
                <a:ea typeface="宋体" charset="0"/>
                <a:cs typeface="Times New Roman" panose="02020503050405090304" charset="0"/>
                <a:sym typeface="+mn-ea"/>
              </a:rPr>
              <a:t>: </a:t>
            </a:r>
            <a:r>
              <a:rPr kumimoji="1" lang="zh-CN" altLang="en-US" dirty="0">
                <a:latin typeface="Times New Roman" panose="02020503050405090304" charset="0"/>
                <a:ea typeface="宋体" charset="0"/>
                <a:cs typeface="Times New Roman" panose="02020503050405090304" charset="0"/>
                <a:sym typeface="+mn-ea"/>
              </a:rPr>
              <a:t>二值图像</a:t>
            </a:r>
          </a:p>
        </p:txBody>
      </p:sp>
      <p:sp>
        <p:nvSpPr>
          <p:cNvPr id="6" name="文本框 5"/>
          <p:cNvSpPr txBox="1"/>
          <p:nvPr/>
        </p:nvSpPr>
        <p:spPr>
          <a:xfrm>
            <a:off x="4757867" y="5422905"/>
            <a:ext cx="3142615" cy="368300"/>
          </a:xfrm>
          <a:prstGeom prst="rect">
            <a:avLst/>
          </a:prstGeom>
          <a:noFill/>
        </p:spPr>
        <p:txBody>
          <a:bodyPr wrap="square" rtlCol="0" anchor="t">
            <a:spAutoFit/>
          </a:bodyPr>
          <a:lstStyle/>
          <a:p>
            <a:pPr marL="285750" indent="-285750">
              <a:buFont typeface="Wingdings" panose="05000000000000000000" charset="0"/>
              <a:buChar char=""/>
            </a:pPr>
            <a:r>
              <a:rPr kumimoji="1" lang="en-US" altLang="zh-CN" dirty="0">
                <a:latin typeface="Times New Roman" panose="02020503050405090304" charset="0"/>
                <a:ea typeface="宋体" charset="0"/>
                <a:cs typeface="Times New Roman" panose="02020503050405090304" charset="0"/>
                <a:sym typeface="+mn-ea"/>
              </a:rPr>
              <a:t> </a:t>
            </a:r>
            <a:r>
              <a:rPr kumimoji="1" lang="zh-CN" altLang="en-US" dirty="0">
                <a:latin typeface="Times New Roman" panose="02020503050405090304" charset="0"/>
                <a:ea typeface="宋体" charset="0"/>
                <a:cs typeface="Times New Roman" panose="02020503050405090304" charset="0"/>
                <a:sym typeface="+mn-ea"/>
              </a:rPr>
              <a:t>不同灰度分辨率下的图像</a:t>
            </a:r>
          </a:p>
        </p:txBody>
      </p:sp>
      <p:pic>
        <p:nvPicPr>
          <p:cNvPr id="7" name="图片 6">
            <a:extLst>
              <a:ext uri="{FF2B5EF4-FFF2-40B4-BE49-F238E27FC236}">
                <a16:creationId xmlns:a16="http://schemas.microsoft.com/office/drawing/2014/main" id="{B1AE12A3-E2C6-CF67-6364-FC491C01C900}"/>
              </a:ext>
            </a:extLst>
          </p:cNvPr>
          <p:cNvPicPr>
            <a:picLocks noChangeAspect="1"/>
          </p:cNvPicPr>
          <p:nvPr>
            <p:custDataLst>
              <p:tags r:id="rId1"/>
            </p:custDataLst>
          </p:nvPr>
        </p:nvPicPr>
        <p:blipFill>
          <a:blip r:embed="rId5"/>
          <a:stretch>
            <a:fillRect/>
          </a:stretch>
        </p:blipFill>
        <p:spPr>
          <a:xfrm>
            <a:off x="3675975" y="1587499"/>
            <a:ext cx="5468026" cy="3789795"/>
          </a:xfrm>
          <a:prstGeom prst="rect">
            <a:avLst/>
          </a:prstGeom>
        </p:spPr>
      </p:pic>
      <p:sp>
        <p:nvSpPr>
          <p:cNvPr id="3" name="内容占位符 2">
            <a:extLst>
              <a:ext uri="{FF2B5EF4-FFF2-40B4-BE49-F238E27FC236}">
                <a16:creationId xmlns:a16="http://schemas.microsoft.com/office/drawing/2014/main" id="{E8719BB5-5992-BB66-459B-82ED57E02231}"/>
              </a:ext>
            </a:extLst>
          </p:cNvPr>
          <p:cNvSpPr txBox="1">
            <a:spLocks/>
          </p:cNvSpPr>
          <p:nvPr/>
        </p:nvSpPr>
        <p:spPr bwMode="auto">
          <a:xfrm>
            <a:off x="0" y="1587499"/>
            <a:ext cx="378577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5600" indent="-355600"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1pPr>
            <a:lvl2pPr marL="808038" indent="-350838" algn="l" rtl="0" eaLnBrk="0" fontAlgn="base" hangingPunct="0">
              <a:lnSpc>
                <a:spcPct val="90000"/>
              </a:lnSpc>
              <a:spcBef>
                <a:spcPct val="30000"/>
              </a:spcBef>
              <a:spcAft>
                <a:spcPct val="0"/>
              </a:spcAft>
              <a:buClr>
                <a:srgbClr val="AE0000"/>
              </a:buClr>
              <a:buFont typeface="Wingdings" panose="05000000000000000000" pitchFamily="2" charset="2"/>
              <a:buChar char="p"/>
              <a:defRPr lang="zh-CN" altLang="zh-CN" sz="24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2pPr>
            <a:lvl3pPr marL="1252538" indent="-33813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20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3pPr>
            <a:lvl4pPr marL="1704975" indent="-333375"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8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4pPr>
            <a:lvl5pPr marL="2147888" indent="-319088" algn="l" rtl="0" eaLnBrk="0" fontAlgn="base" hangingPunct="0">
              <a:lnSpc>
                <a:spcPct val="90000"/>
              </a:lnSpc>
              <a:spcBef>
                <a:spcPct val="30000"/>
              </a:spcBef>
              <a:spcAft>
                <a:spcPct val="0"/>
              </a:spcAft>
              <a:buClr>
                <a:srgbClr val="AE0000"/>
              </a:buClr>
              <a:buFont typeface="Wingdings" panose="05000000000000000000" pitchFamily="2" charset="2"/>
              <a:buChar char="n"/>
              <a:defRPr lang="zh-CN" altLang="zh-CN" sz="1600" kern="1200" spc="-10" baseline="0">
                <a:solidFill>
                  <a:schemeClr val="bg2">
                    <a:lumMod val="25000"/>
                  </a:schemeClr>
                </a:solidFill>
                <a:latin typeface="Times New Roman" panose="02020603050405020304" pitchFamily="18"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n"/>
              <a:tabLst/>
              <a:defRPr/>
            </a:pPr>
            <a:r>
              <a:rPr kumimoji="0" lang="zh-CN" altLang="en-US" sz="24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灰度分辨率与图像质量</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18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量化等级越少，图像层次欠丰富，灰度分辨率低，质量差，严重时出现伪轮廓现象</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r>
              <a:rPr kumimoji="0" lang="zh-CN" altLang="en-US" sz="18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量化等级越多，图像层次越丰富，灰度分辨率高，质量好，但是数据量大</a:t>
            </a:r>
          </a:p>
          <a:p>
            <a:pPr marL="808038" marR="0" lvl="1" indent="-350838" algn="l" defTabSz="914400" rtl="0" eaLnBrk="0" fontAlgn="base" latinLnBrk="0" hangingPunct="0">
              <a:lnSpc>
                <a:spcPct val="150000"/>
              </a:lnSpc>
              <a:spcBef>
                <a:spcPct val="30000"/>
              </a:spcBef>
              <a:spcAft>
                <a:spcPct val="0"/>
              </a:spcAft>
              <a:buClr>
                <a:srgbClr val="AE0000"/>
              </a:buClr>
              <a:buSzTx/>
              <a:buFont typeface="Wingdings" panose="05000000000000000000" pitchFamily="2" charset="2"/>
              <a:buChar char="p"/>
              <a:tabLst/>
              <a:defRPr/>
            </a:pPr>
            <a:endParaRPr kumimoji="0" lang="zh-CN" altLang="en-US" sz="2400" b="0" i="0" u="none" strike="noStrike" kern="1200" cap="none" spc="-1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邻域</a:t>
            </a:r>
          </a:p>
        </p:txBody>
      </p:sp>
      <p:sp>
        <p:nvSpPr>
          <p:cNvPr id="3" name="Content Placeholder 2"/>
          <p:cNvSpPr>
            <a:spLocks noGrp="1"/>
          </p:cNvSpPr>
          <p:nvPr>
            <p:ph idx="1"/>
          </p:nvPr>
        </p:nvSpPr>
        <p:spPr>
          <a:xfrm>
            <a:off x="457200" y="1333500"/>
            <a:ext cx="8229600" cy="1591444"/>
          </a:xfrm>
        </p:spPr>
        <p:txBody>
          <a:bodyPr/>
          <a:lstStyle/>
          <a:p>
            <a:r>
              <a:rPr lang="zh-CN" altLang="en-US" b="1" dirty="0"/>
              <a:t>对于坐标         处的像素  ，根据其不同的相邻像素，有三种像素的邻域。</a:t>
            </a:r>
            <a:endParaRPr lang="en-US" altLang="zh-CN" b="1" dirty="0"/>
          </a:p>
        </p:txBody>
      </p:sp>
      <p:graphicFrame>
        <p:nvGraphicFramePr>
          <p:cNvPr id="4" name="Object 6"/>
          <p:cNvGraphicFramePr>
            <a:graphicFrameLocks noChangeAspect="1"/>
          </p:cNvGraphicFramePr>
          <p:nvPr/>
        </p:nvGraphicFramePr>
        <p:xfrm>
          <a:off x="4407058" y="1529189"/>
          <a:ext cx="171450" cy="231775"/>
        </p:xfrm>
        <a:graphic>
          <a:graphicData uri="http://schemas.openxmlformats.org/presentationml/2006/ole">
            <mc:AlternateContent xmlns:mc="http://schemas.openxmlformats.org/markup-compatibility/2006">
              <mc:Choice xmlns:v="urn:schemas-microsoft-com:vml" Requires="v">
                <p:oleObj name="Formula" r:id="rId2" imgW="181800" imgH="235080" progId="Equation.Ribbit">
                  <p:embed/>
                </p:oleObj>
              </mc:Choice>
              <mc:Fallback>
                <p:oleObj name="Formula" r:id="rId2" imgW="181800" imgH="235080" progId="Equation.Ribbit">
                  <p:embed/>
                  <p:pic>
                    <p:nvPicPr>
                      <p:cNvPr id="4" name="Object 6"/>
                      <p:cNvPicPr>
                        <a:picLocks noChangeAspect="1" noChangeArrowheads="1"/>
                      </p:cNvPicPr>
                      <p:nvPr/>
                    </p:nvPicPr>
                    <p:blipFill>
                      <a:blip r:embed="rId3"/>
                      <a:srcRect/>
                      <a:stretch>
                        <a:fillRect/>
                      </a:stretch>
                    </p:blipFill>
                    <p:spPr bwMode="auto">
                      <a:xfrm>
                        <a:off x="4407058" y="1529189"/>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2389259" y="1473626"/>
          <a:ext cx="682625" cy="34290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5" name="Object 6"/>
                      <p:cNvPicPr>
                        <a:picLocks noChangeAspect="1" noChangeArrowheads="1"/>
                      </p:cNvPicPr>
                      <p:nvPr/>
                    </p:nvPicPr>
                    <p:blipFill>
                      <a:blip r:embed="rId5"/>
                      <a:srcRect/>
                      <a:stretch>
                        <a:fillRect/>
                      </a:stretch>
                    </p:blipFill>
                    <p:spPr bwMode="auto">
                      <a:xfrm>
                        <a:off x="2389259" y="1473626"/>
                        <a:ext cx="6826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3723983" y="2951086"/>
            <a:ext cx="153760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② 对角邻域</a:t>
            </a:r>
          </a:p>
        </p:txBody>
      </p:sp>
      <p:sp>
        <p:nvSpPr>
          <p:cNvPr id="14" name="Rectangle 13"/>
          <p:cNvSpPr/>
          <p:nvPr/>
        </p:nvSpPr>
        <p:spPr>
          <a:xfrm>
            <a:off x="1242946" y="2951086"/>
            <a:ext cx="11673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① </a:t>
            </a:r>
            <a:r>
              <a:rPr kumimoji="0" lang="en-US" altLang="zh-CN" sz="2000" b="0" i="0" u="none" strike="noStrike" kern="1200" cap="none" spc="0" normalizeH="0" baseline="0" noProof="0" dirty="0">
                <a:ln>
                  <a:noFill/>
                </a:ln>
                <a:solidFill>
                  <a:srgbClr val="9933FF"/>
                </a:solidFill>
                <a:effectLst/>
                <a:uLnTx/>
                <a:uFillTx/>
                <a:latin typeface="Arial"/>
                <a:ea typeface="+mn-ea"/>
                <a:cs typeface="+mn-cs"/>
              </a:rPr>
              <a:t>4</a:t>
            </a: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邻域</a:t>
            </a:r>
          </a:p>
        </p:txBody>
      </p:sp>
      <p:sp>
        <p:nvSpPr>
          <p:cNvPr id="15" name="Rectangle 14"/>
          <p:cNvSpPr/>
          <p:nvPr/>
        </p:nvSpPr>
        <p:spPr>
          <a:xfrm>
            <a:off x="6442384" y="2951086"/>
            <a:ext cx="11673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③ </a:t>
            </a:r>
            <a:r>
              <a:rPr kumimoji="0" lang="en-US" altLang="zh-CN" sz="2000" b="0" i="0" u="none" strike="noStrike" kern="1200" cap="none" spc="0" normalizeH="0" baseline="0" noProof="0" dirty="0">
                <a:ln>
                  <a:noFill/>
                </a:ln>
                <a:solidFill>
                  <a:srgbClr val="9933FF"/>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9933FF"/>
                </a:solidFill>
                <a:effectLst/>
                <a:uLnTx/>
                <a:uFillTx/>
                <a:latin typeface="Arial"/>
                <a:ea typeface="+mn-ea"/>
                <a:cs typeface="+mn-cs"/>
              </a:rPr>
              <a:t>邻域</a:t>
            </a:r>
          </a:p>
        </p:txBody>
      </p:sp>
      <p:grpSp>
        <p:nvGrpSpPr>
          <p:cNvPr id="11" name="Group 10"/>
          <p:cNvGrpSpPr/>
          <p:nvPr/>
        </p:nvGrpSpPr>
        <p:grpSpPr>
          <a:xfrm>
            <a:off x="1128071" y="3815069"/>
            <a:ext cx="1620000" cy="1620000"/>
            <a:chOff x="1128071" y="3822811"/>
            <a:chExt cx="1620000" cy="1620000"/>
          </a:xfrm>
        </p:grpSpPr>
        <p:sp>
          <p:nvSpPr>
            <p:cNvPr id="20" name="Rectangle 19"/>
            <p:cNvSpPr/>
            <p:nvPr/>
          </p:nvSpPr>
          <p:spPr bwMode="auto">
            <a:xfrm>
              <a:off x="1668071" y="382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bwMode="auto">
            <a:xfrm>
              <a:off x="112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bwMode="auto">
            <a:xfrm>
              <a:off x="166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bwMode="auto">
            <a:xfrm>
              <a:off x="220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bwMode="auto">
            <a:xfrm>
              <a:off x="1668071" y="490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10" name="Group 9"/>
          <p:cNvGrpSpPr/>
          <p:nvPr/>
        </p:nvGrpSpPr>
        <p:grpSpPr>
          <a:xfrm>
            <a:off x="3592043" y="3815069"/>
            <a:ext cx="1630865" cy="1618917"/>
            <a:chOff x="3592043" y="3809948"/>
            <a:chExt cx="1630865" cy="1618917"/>
          </a:xfrm>
        </p:grpSpPr>
        <p:sp>
          <p:nvSpPr>
            <p:cNvPr id="25" name="Rectangle 24"/>
            <p:cNvSpPr/>
            <p:nvPr/>
          </p:nvSpPr>
          <p:spPr bwMode="auto">
            <a:xfrm>
              <a:off x="3592083" y="3809948"/>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bwMode="auto">
            <a:xfrm>
              <a:off x="3592043" y="4888865"/>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bwMode="auto">
            <a:xfrm>
              <a:off x="4137058" y="4351614"/>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bwMode="auto">
            <a:xfrm>
              <a:off x="4677058" y="3809949"/>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bwMode="auto">
            <a:xfrm>
              <a:off x="4682908" y="4888865"/>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9" name="Group 8"/>
          <p:cNvGrpSpPr/>
          <p:nvPr/>
        </p:nvGrpSpPr>
        <p:grpSpPr>
          <a:xfrm>
            <a:off x="6333558" y="3816153"/>
            <a:ext cx="1617512" cy="1617833"/>
            <a:chOff x="6333558" y="3807327"/>
            <a:chExt cx="1617512" cy="1617833"/>
          </a:xfrm>
        </p:grpSpPr>
        <p:sp>
          <p:nvSpPr>
            <p:cNvPr id="30" name="Rectangle 29"/>
            <p:cNvSpPr/>
            <p:nvPr/>
          </p:nvSpPr>
          <p:spPr bwMode="auto">
            <a:xfrm>
              <a:off x="6876045"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bwMode="auto">
            <a:xfrm>
              <a:off x="6333558" y="434828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bwMode="auto">
            <a:xfrm>
              <a:off x="6876045" y="4348283"/>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18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3" name="Rectangle 32"/>
            <p:cNvSpPr/>
            <p:nvPr/>
          </p:nvSpPr>
          <p:spPr bwMode="auto">
            <a:xfrm>
              <a:off x="7411070" y="434624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bwMode="auto">
            <a:xfrm>
              <a:off x="6876045"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bwMode="auto">
            <a:xfrm>
              <a:off x="6333558"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bwMode="auto">
            <a:xfrm>
              <a:off x="6333558"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bwMode="auto">
            <a:xfrm>
              <a:off x="7411070"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bwMode="auto">
            <a:xfrm>
              <a:off x="7411070"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9001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399415" y="1642110"/>
            <a:ext cx="8669655" cy="224536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什么是</a:t>
            </a:r>
            <a:r>
              <a:rPr kumimoji="1" lang="zh-CN" altLang="en-US" sz="2800" b="1" dirty="0">
                <a:solidFill>
                  <a:srgbClr val="FF0000"/>
                </a:solidFill>
                <a:latin typeface="Times New Roman Bold" panose="02020503050405090304" charset="0"/>
                <a:ea typeface="Times New Roman" panose="02020503050405090304" charset="0"/>
                <a:cs typeface="Times New Roman" panose="02020503050405090304" charset="0"/>
              </a:rPr>
              <a:t>图像</a:t>
            </a:r>
            <a:r>
              <a:rPr kumimoji="1" lang="zh-CN" altLang="en-US" sz="2800" dirty="0">
                <a:latin typeface="Times New Roman" panose="02020503050405090304" charset="0"/>
                <a:ea typeface="Times New Roman" panose="02020503050405090304" charset="0"/>
                <a:cs typeface="Times New Roman" panose="02020503050405090304" charset="0"/>
              </a:rPr>
              <a:t>？</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图像可以定义为一个二维函数f(x,y)</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x,y是空间坐标</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f(x,y)是点</a:t>
            </a:r>
            <a:r>
              <a:rPr kumimoji="1" lang="en-US" altLang="zh-CN" sz="2800" dirty="0">
                <a:latin typeface="Times New Roman" panose="02020503050405090304" charset="0"/>
                <a:ea typeface="Times New Roman" panose="02020503050405090304" charset="0"/>
                <a:cs typeface="Times New Roman" panose="02020503050405090304" charset="0"/>
              </a:rPr>
              <a:t>(</a:t>
            </a:r>
            <a:r>
              <a:rPr kumimoji="1" lang="zh-CN" altLang="en-US" sz="2800" dirty="0">
                <a:latin typeface="Times New Roman" panose="02020503050405090304" charset="0"/>
                <a:ea typeface="Times New Roman" panose="02020503050405090304" charset="0"/>
                <a:cs typeface="Times New Roman" panose="02020503050405090304" charset="0"/>
              </a:rPr>
              <a:t>x,y</a:t>
            </a:r>
            <a:r>
              <a:rPr kumimoji="1" lang="en-US" altLang="zh-CN" sz="2800" dirty="0">
                <a:latin typeface="Times New Roman" panose="02020503050405090304" charset="0"/>
                <a:ea typeface="Times New Roman" panose="02020503050405090304" charset="0"/>
                <a:cs typeface="Times New Roman" panose="02020503050405090304" charset="0"/>
              </a:rPr>
              <a:t>)</a:t>
            </a:r>
            <a:r>
              <a:rPr kumimoji="1" lang="zh-CN" altLang="en-US" sz="2800" dirty="0">
                <a:latin typeface="Times New Roman" panose="02020503050405090304" charset="0"/>
                <a:ea typeface="Times New Roman" panose="02020503050405090304" charset="0"/>
                <a:cs typeface="Times New Roman" panose="02020503050405090304" charset="0"/>
              </a:rPr>
              <a:t>的幅值 </a:t>
            </a:r>
            <a:r>
              <a:rPr kumimoji="1" lang="en-US" altLang="zh-CN" sz="2800" dirty="0">
                <a:latin typeface="Times New Roman" panose="02020503050405090304" charset="0"/>
                <a:ea typeface="Times New Roman" panose="02020503050405090304" charset="0"/>
                <a:cs typeface="Times New Roman" panose="02020503050405090304" charset="0"/>
              </a:rPr>
              <a:t>(</a:t>
            </a:r>
            <a:r>
              <a:rPr kumimoji="1" lang="zh-CN" altLang="en-US" sz="2800" dirty="0">
                <a:latin typeface="Times New Roman" panose="02020503050405090304" charset="0"/>
                <a:ea typeface="Times New Roman" panose="02020503050405090304" charset="0"/>
                <a:cs typeface="Times New Roman" panose="02020503050405090304" charset="0"/>
              </a:rPr>
              <a:t>表示灰度或者强度</a:t>
            </a:r>
            <a:r>
              <a:rPr kumimoji="1" lang="en-US" altLang="zh-CN" sz="2800" dirty="0">
                <a:latin typeface="Times New Roman" panose="02020503050405090304" charset="0"/>
                <a:ea typeface="Times New Roman" panose="02020503050405090304" charset="0"/>
                <a:cs typeface="Times New Roman" panose="02020503050405090304" charset="0"/>
              </a:rPr>
              <a:t>)</a:t>
            </a: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p:txBody>
      </p:sp>
      <p:grpSp>
        <p:nvGrpSpPr>
          <p:cNvPr id="30" name="组合 29"/>
          <p:cNvGrpSpPr/>
          <p:nvPr/>
        </p:nvGrpSpPr>
        <p:grpSpPr>
          <a:xfrm>
            <a:off x="1315784" y="3684905"/>
            <a:ext cx="6194996" cy="3002698"/>
            <a:chOff x="2309" y="6062"/>
            <a:chExt cx="11781" cy="5677"/>
          </a:xfrm>
        </p:grpSpPr>
        <p:sp>
          <p:nvSpPr>
            <p:cNvPr id="31" name="object 6"/>
            <p:cNvSpPr/>
            <p:nvPr/>
          </p:nvSpPr>
          <p:spPr>
            <a:xfrm>
              <a:off x="3203" y="6062"/>
              <a:ext cx="4650" cy="4780"/>
            </a:xfrm>
            <a:prstGeom prst="rect">
              <a:avLst/>
            </a:prstGeom>
            <a:blipFill>
              <a:blip r:embed="rId4" cstate="print"/>
              <a:stretch>
                <a:fillRect/>
              </a:stretch>
            </a:blipFill>
          </p:spPr>
          <p:txBody>
            <a:bodyPr wrap="square" lIns="0" tIns="0" rIns="0" bIns="0" rtlCol="0"/>
            <a:lstStyle/>
            <a:p>
              <a:endParaRPr/>
            </a:p>
          </p:txBody>
        </p:sp>
        <p:sp>
          <p:nvSpPr>
            <p:cNvPr id="32" name="object 7"/>
            <p:cNvSpPr/>
            <p:nvPr/>
          </p:nvSpPr>
          <p:spPr>
            <a:xfrm>
              <a:off x="9440" y="6062"/>
              <a:ext cx="4650" cy="4780"/>
            </a:xfrm>
            <a:prstGeom prst="rect">
              <a:avLst/>
            </a:prstGeom>
            <a:blipFill>
              <a:blip r:embed="rId5" cstate="print"/>
              <a:stretch>
                <a:fillRect/>
              </a:stretch>
            </a:blipFill>
          </p:spPr>
          <p:txBody>
            <a:bodyPr wrap="square" lIns="0" tIns="0" rIns="0" bIns="0" rtlCol="0"/>
            <a:lstStyle/>
            <a:p>
              <a:endParaRPr/>
            </a:p>
          </p:txBody>
        </p:sp>
        <p:sp>
          <p:nvSpPr>
            <p:cNvPr id="33"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sp>
          <p:nvSpPr>
            <p:cNvPr id="34" name="object 9"/>
            <p:cNvSpPr/>
            <p:nvPr/>
          </p:nvSpPr>
          <p:spPr>
            <a:xfrm>
              <a:off x="2863"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35" name="object 10"/>
            <p:cNvSpPr txBox="1"/>
            <p:nvPr/>
          </p:nvSpPr>
          <p:spPr>
            <a:xfrm>
              <a:off x="5925" y="10842"/>
              <a:ext cx="280" cy="687"/>
            </a:xfrm>
            <a:prstGeom prst="rect">
              <a:avLst/>
            </a:prstGeom>
          </p:spPr>
          <p:txBody>
            <a:bodyPr vert="horz" wrap="square" lIns="0" tIns="0" rIns="0" bIns="0" rtlCol="0">
              <a:spAutoFit/>
            </a:bodyPr>
            <a:lstStyle/>
            <a:p>
              <a:pPr marL="12700">
                <a:lnSpc>
                  <a:spcPts val="2835"/>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36" name="object 11"/>
            <p:cNvSpPr txBox="1"/>
            <p:nvPr/>
          </p:nvSpPr>
          <p:spPr>
            <a:xfrm>
              <a:off x="2309" y="819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37" name="object 12"/>
            <p:cNvSpPr txBox="1"/>
            <p:nvPr/>
          </p:nvSpPr>
          <p:spPr>
            <a:xfrm>
              <a:off x="8772" y="819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38" name="object 13"/>
            <p:cNvSpPr txBox="1"/>
            <p:nvPr/>
          </p:nvSpPr>
          <p:spPr>
            <a:xfrm>
              <a:off x="12431" y="11051"/>
              <a:ext cx="280" cy="688"/>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39" name="object 14"/>
            <p:cNvSpPr/>
            <p:nvPr/>
          </p:nvSpPr>
          <p:spPr>
            <a:xfrm>
              <a:off x="9103"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40" name="object 15"/>
            <p:cNvSpPr/>
            <p:nvPr/>
          </p:nvSpPr>
          <p:spPr>
            <a:xfrm>
              <a:off x="12163"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kern="0" dirty="0">
                <a:solidFill>
                  <a:srgbClr val="FFFFFF"/>
                </a:solidFill>
                <a:latin typeface="黑体" pitchFamily="2" charset="-122"/>
              </a:rPr>
              <a:t>邻接性</a:t>
            </a:r>
          </a:p>
        </p:txBody>
      </p:sp>
      <p:sp>
        <p:nvSpPr>
          <p:cNvPr id="6" name="Content Placeholder 5"/>
          <p:cNvSpPr>
            <a:spLocks noGrp="1"/>
          </p:cNvSpPr>
          <p:nvPr>
            <p:ph idx="1"/>
          </p:nvPr>
        </p:nvSpPr>
        <p:spPr>
          <a:xfrm>
            <a:off x="539552" y="1340768"/>
            <a:ext cx="8229600" cy="5328592"/>
          </a:xfrm>
        </p:spPr>
        <p:txBody>
          <a:bodyPr/>
          <a:lstStyle/>
          <a:p>
            <a:r>
              <a:rPr lang="zh-CN" altLang="en-US" sz="2800" b="1" dirty="0"/>
              <a:t>像素   和   </a:t>
            </a:r>
            <a:r>
              <a:rPr lang="zh-CN" altLang="en-US" sz="2800" b="1" dirty="0">
                <a:solidFill>
                  <a:srgbClr val="743481"/>
                </a:solidFill>
              </a:rPr>
              <a:t>邻接</a:t>
            </a:r>
            <a:r>
              <a:rPr lang="zh-CN" altLang="en-US" sz="2800" b="1" dirty="0"/>
              <a:t>的两个必要条件：</a:t>
            </a:r>
            <a:endParaRPr lang="en-US" altLang="zh-CN" sz="2800" b="1" dirty="0"/>
          </a:p>
          <a:p>
            <a:pPr lvl="1"/>
            <a:r>
              <a:rPr lang="zh-CN" altLang="en-US" sz="2600" b="1" dirty="0"/>
              <a:t>两个像素的位置在空间上</a:t>
            </a:r>
            <a:r>
              <a:rPr lang="zh-CN" altLang="en-US" sz="2600" b="1" dirty="0">
                <a:solidFill>
                  <a:srgbClr val="0000FF"/>
                </a:solidFill>
              </a:rPr>
              <a:t>相邻</a:t>
            </a:r>
          </a:p>
          <a:p>
            <a:pPr lvl="1"/>
            <a:r>
              <a:rPr lang="zh-CN" altLang="en-US" sz="2600" b="1" dirty="0"/>
              <a:t>两个像素的值</a:t>
            </a:r>
            <a:r>
              <a:rPr lang="zh-CN" altLang="en-US" sz="2600" b="1" dirty="0">
                <a:solidFill>
                  <a:srgbClr val="0000FF"/>
                </a:solidFill>
              </a:rPr>
              <a:t>满足某种相似性准则</a:t>
            </a:r>
          </a:p>
          <a:p>
            <a:r>
              <a:rPr lang="zh-CN" altLang="zh-CN" sz="2800" b="1" dirty="0">
                <a:latin typeface="宋体" panose="02010600030101010101" pitchFamily="2" charset="-122"/>
                <a:ea typeface="宋体" panose="02010600030101010101" pitchFamily="2" charset="-122"/>
              </a:rPr>
              <a:t>设</a:t>
            </a:r>
            <a:r>
              <a:rPr lang="en-US" altLang="zh-CN" sz="2800" b="1" i="1" dirty="0">
                <a:latin typeface="Times New Roman" panose="02020603050405020304" pitchFamily="18" charset="0"/>
                <a:cs typeface="Times New Roman" panose="02020603050405020304" pitchFamily="18" charset="0"/>
              </a:rPr>
              <a:t>V</a:t>
            </a:r>
            <a:r>
              <a:rPr lang="zh-CN" altLang="en-US" sz="2800" b="1" dirty="0">
                <a:latin typeface="宋体" panose="02010600030101010101" pitchFamily="2" charset="-122"/>
                <a:ea typeface="宋体" panose="02010600030101010101" pitchFamily="2" charset="-122"/>
              </a:rPr>
              <a:t>表示相似性准则度量的灰度值集合。</a:t>
            </a:r>
          </a:p>
          <a:p>
            <a:pPr lvl="1"/>
            <a:r>
              <a:rPr lang="zh-CN" altLang="en-US" sz="2600" b="1" dirty="0"/>
              <a:t>在</a:t>
            </a:r>
            <a:r>
              <a:rPr lang="zh-CN" altLang="en-US" sz="2600" b="1" dirty="0">
                <a:solidFill>
                  <a:srgbClr val="0000FF"/>
                </a:solidFill>
              </a:rPr>
              <a:t>二值图像</a:t>
            </a:r>
            <a:r>
              <a:rPr lang="zh-CN" altLang="en-US" sz="2600" b="1" dirty="0"/>
              <a:t>中，             。</a:t>
            </a:r>
          </a:p>
          <a:p>
            <a:pPr lvl="1"/>
            <a:r>
              <a:rPr lang="zh-CN" altLang="en-US" sz="2600" b="1" dirty="0"/>
              <a:t>在</a:t>
            </a:r>
            <a:r>
              <a:rPr lang="zh-CN" altLang="en-US" sz="2600" b="1" dirty="0">
                <a:solidFill>
                  <a:srgbClr val="0000FF"/>
                </a:solidFill>
              </a:rPr>
              <a:t>灰度图像</a:t>
            </a:r>
            <a:r>
              <a:rPr lang="zh-CN" altLang="en-US" sz="2600" b="1" dirty="0"/>
              <a:t>中，集合    可以是范围            内任意灰度值组合的子集，</a:t>
            </a:r>
            <a:endParaRPr lang="en-US" altLang="zh-CN" sz="2600" b="1" dirty="0"/>
          </a:p>
          <a:p>
            <a:pPr marL="864000" lvl="1" indent="0">
              <a:buNone/>
            </a:pPr>
            <a:r>
              <a:rPr lang="zh-CN" altLang="en-US" b="1" dirty="0">
                <a:solidFill>
                  <a:srgbClr val="743481"/>
                </a:solidFill>
              </a:rPr>
              <a:t>例如，考虑与像素   的灰度值差小于</a:t>
            </a:r>
            <a:r>
              <a:rPr lang="en-US" altLang="zh-CN" b="1" dirty="0">
                <a:solidFill>
                  <a:srgbClr val="743481"/>
                </a:solidFill>
              </a:rPr>
              <a:t>10</a:t>
            </a:r>
            <a:r>
              <a:rPr lang="zh-CN" altLang="en-US" b="1" dirty="0">
                <a:solidFill>
                  <a:srgbClr val="743481"/>
                </a:solidFill>
              </a:rPr>
              <a:t>的像素邻接时，                                        ，其中，  和    分别为像素 和   的灰度值。</a:t>
            </a:r>
          </a:p>
        </p:txBody>
      </p:sp>
      <p:graphicFrame>
        <p:nvGraphicFramePr>
          <p:cNvPr id="4" name="Object 6"/>
          <p:cNvGraphicFramePr>
            <a:graphicFrameLocks noChangeAspect="1"/>
          </p:cNvGraphicFramePr>
          <p:nvPr/>
        </p:nvGraphicFramePr>
        <p:xfrm>
          <a:off x="1841500" y="1525587"/>
          <a:ext cx="184150" cy="242887"/>
        </p:xfrm>
        <a:graphic>
          <a:graphicData uri="http://schemas.openxmlformats.org/presentationml/2006/ole">
            <mc:AlternateContent xmlns:mc="http://schemas.openxmlformats.org/markup-compatibility/2006">
              <mc:Choice xmlns:v="urn:schemas-microsoft-com:vml" Requires="v">
                <p:oleObj name="Formula" r:id="rId3" imgW="194400" imgH="246600" progId="Equation.Ribbit">
                  <p:embed/>
                </p:oleObj>
              </mc:Choice>
              <mc:Fallback>
                <p:oleObj name="Formula" r:id="rId3" imgW="194400" imgH="246600" progId="Equation.Ribbit">
                  <p:embed/>
                  <p:pic>
                    <p:nvPicPr>
                      <p:cNvPr id="4" name="Object 6"/>
                      <p:cNvPicPr>
                        <a:picLocks noChangeAspect="1" noChangeArrowheads="1"/>
                      </p:cNvPicPr>
                      <p:nvPr/>
                    </p:nvPicPr>
                    <p:blipFill>
                      <a:blip r:embed="rId4"/>
                      <a:srcRect/>
                      <a:stretch>
                        <a:fillRect/>
                      </a:stretch>
                    </p:blipFill>
                    <p:spPr bwMode="auto">
                      <a:xfrm>
                        <a:off x="1841500" y="1525587"/>
                        <a:ext cx="184150" cy="24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841500" y="6272213"/>
          <a:ext cx="141288" cy="220662"/>
        </p:xfrm>
        <a:graphic>
          <a:graphicData uri="http://schemas.openxmlformats.org/presentationml/2006/ole">
            <mc:AlternateContent xmlns:mc="http://schemas.openxmlformats.org/markup-compatibility/2006">
              <mc:Choice xmlns:v="urn:schemas-microsoft-com:vml" Requires="v">
                <p:oleObj name="Formula" r:id="rId5" imgW="136080" imgH="223560" progId="Equation.Ribbit">
                  <p:embed/>
                </p:oleObj>
              </mc:Choice>
              <mc:Fallback>
                <p:oleObj name="Formula" r:id="rId5" imgW="136080" imgH="223560" progId="Equation.Ribbit">
                  <p:embed/>
                  <p:pic>
                    <p:nvPicPr>
                      <p:cNvPr id="5" name="Object 4"/>
                      <p:cNvPicPr>
                        <a:picLocks noChangeAspect="1" noChangeArrowheads="1"/>
                      </p:cNvPicPr>
                      <p:nvPr/>
                    </p:nvPicPr>
                    <p:blipFill>
                      <a:blip r:embed="rId6"/>
                      <a:srcRect/>
                      <a:stretch>
                        <a:fillRect/>
                      </a:stretch>
                    </p:blipFill>
                    <p:spPr bwMode="auto">
                      <a:xfrm>
                        <a:off x="1841500" y="6272213"/>
                        <a:ext cx="141288" cy="220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718248" y="3789040"/>
          <a:ext cx="1108075" cy="347663"/>
        </p:xfrm>
        <a:graphic>
          <a:graphicData uri="http://schemas.openxmlformats.org/presentationml/2006/ole">
            <mc:AlternateContent xmlns:mc="http://schemas.openxmlformats.org/markup-compatibility/2006">
              <mc:Choice xmlns:v="urn:schemas-microsoft-com:vml" Requires="v">
                <p:oleObj name="Formula" r:id="rId7" imgW="1107720" imgH="348120" progId="Equation.Ribbit">
                  <p:embed/>
                </p:oleObj>
              </mc:Choice>
              <mc:Fallback>
                <p:oleObj name="Formula" r:id="rId7" imgW="1107720" imgH="348120" progId="Equation.Ribbit">
                  <p:embed/>
                  <p:pic>
                    <p:nvPicPr>
                      <p:cNvPr id="8" name="Object 7"/>
                      <p:cNvPicPr>
                        <a:picLocks noChangeAspect="1" noChangeArrowheads="1"/>
                      </p:cNvPicPr>
                      <p:nvPr/>
                    </p:nvPicPr>
                    <p:blipFill>
                      <a:blip r:embed="rId8"/>
                      <a:srcRect/>
                      <a:stretch>
                        <a:fillRect/>
                      </a:stretch>
                    </p:blipFill>
                    <p:spPr bwMode="auto">
                      <a:xfrm>
                        <a:off x="3718248" y="3789040"/>
                        <a:ext cx="110807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4510336" y="4386759"/>
          <a:ext cx="215900" cy="293688"/>
        </p:xfrm>
        <a:graphic>
          <a:graphicData uri="http://schemas.openxmlformats.org/presentationml/2006/ole">
            <mc:AlternateContent xmlns:mc="http://schemas.openxmlformats.org/markup-compatibility/2006">
              <mc:Choice xmlns:v="urn:schemas-microsoft-com:vml" Requires="v">
                <p:oleObj name="Formula" r:id="rId9" imgW="219960" imgH="290880" progId="Equation.Ribbit">
                  <p:embed/>
                </p:oleObj>
              </mc:Choice>
              <mc:Fallback>
                <p:oleObj name="Formula" r:id="rId9" imgW="219960" imgH="290880" progId="Equation.Ribbit">
                  <p:embed/>
                  <p:pic>
                    <p:nvPicPr>
                      <p:cNvPr id="10" name="Object 9"/>
                      <p:cNvPicPr>
                        <a:picLocks noChangeAspect="1" noChangeArrowheads="1"/>
                      </p:cNvPicPr>
                      <p:nvPr/>
                    </p:nvPicPr>
                    <p:blipFill>
                      <a:blip r:embed="rId10"/>
                      <a:srcRect/>
                      <a:stretch>
                        <a:fillRect/>
                      </a:stretch>
                    </p:blipFill>
                    <p:spPr bwMode="auto">
                      <a:xfrm>
                        <a:off x="4510336" y="4386759"/>
                        <a:ext cx="215900" cy="29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6516216" y="4315578"/>
          <a:ext cx="855663" cy="349251"/>
        </p:xfrm>
        <a:graphic>
          <a:graphicData uri="http://schemas.openxmlformats.org/presentationml/2006/ole">
            <mc:AlternateContent xmlns:mc="http://schemas.openxmlformats.org/markup-compatibility/2006">
              <mc:Choice xmlns:v="urn:schemas-microsoft-com:vml" Requires="v">
                <p:oleObj name="Formula" r:id="rId11" imgW="856080" imgH="349560" progId="Equation.Ribbit">
                  <p:embed/>
                </p:oleObj>
              </mc:Choice>
              <mc:Fallback>
                <p:oleObj name="Formula" r:id="rId11" imgW="856080" imgH="349560" progId="Equation.Ribbit">
                  <p:embed/>
                  <p:pic>
                    <p:nvPicPr>
                      <p:cNvPr id="12" name="Object 11"/>
                      <p:cNvPicPr>
                        <a:picLocks noChangeAspect="1" noChangeArrowheads="1"/>
                      </p:cNvPicPr>
                      <p:nvPr/>
                    </p:nvPicPr>
                    <p:blipFill>
                      <a:blip r:embed="rId12"/>
                      <a:srcRect/>
                      <a:stretch>
                        <a:fillRect/>
                      </a:stretch>
                    </p:blipFill>
                    <p:spPr bwMode="auto">
                      <a:xfrm>
                        <a:off x="6516216" y="4315578"/>
                        <a:ext cx="855663" cy="349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nvGraphicFramePr>
        <p:xfrm>
          <a:off x="3944740" y="5385693"/>
          <a:ext cx="160337" cy="220663"/>
        </p:xfrm>
        <a:graphic>
          <a:graphicData uri="http://schemas.openxmlformats.org/presentationml/2006/ole">
            <mc:AlternateContent xmlns:mc="http://schemas.openxmlformats.org/markup-compatibility/2006">
              <mc:Choice xmlns:v="urn:schemas-microsoft-com:vml" Requires="v">
                <p:oleObj name="Formula" r:id="rId13" imgW="169200" imgH="223560" progId="Equation.Ribbit">
                  <p:embed/>
                </p:oleObj>
              </mc:Choice>
              <mc:Fallback>
                <p:oleObj name="Formula" r:id="rId13" imgW="169200" imgH="223560" progId="Equation.Ribbit">
                  <p:embed/>
                  <p:pic>
                    <p:nvPicPr>
                      <p:cNvPr id="13" name="Object 6"/>
                      <p:cNvPicPr>
                        <a:picLocks noChangeAspect="1" noChangeArrowheads="1"/>
                      </p:cNvPicPr>
                      <p:nvPr/>
                    </p:nvPicPr>
                    <p:blipFill>
                      <a:blip r:embed="rId14"/>
                      <a:srcRect/>
                      <a:stretch>
                        <a:fillRect/>
                      </a:stretch>
                    </p:blipFill>
                    <p:spPr bwMode="auto">
                      <a:xfrm>
                        <a:off x="3944740" y="5385693"/>
                        <a:ext cx="160337"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2032908" y="5765502"/>
          <a:ext cx="3014663" cy="339725"/>
        </p:xfrm>
        <a:graphic>
          <a:graphicData uri="http://schemas.openxmlformats.org/presentationml/2006/ole">
            <mc:AlternateContent xmlns:mc="http://schemas.openxmlformats.org/markup-compatibility/2006">
              <mc:Choice xmlns:v="urn:schemas-microsoft-com:vml" Requires="v">
                <p:oleObj name="Formula" r:id="rId15" imgW="3013920" imgH="343080" progId="Equation.Ribbit">
                  <p:embed/>
                </p:oleObj>
              </mc:Choice>
              <mc:Fallback>
                <p:oleObj name="Formula" r:id="rId15" imgW="3013920" imgH="343080" progId="Equation.Ribbit">
                  <p:embed/>
                  <p:pic>
                    <p:nvPicPr>
                      <p:cNvPr id="15" name="Object 14"/>
                      <p:cNvPicPr>
                        <a:picLocks noChangeAspect="1" noChangeArrowheads="1"/>
                      </p:cNvPicPr>
                      <p:nvPr/>
                    </p:nvPicPr>
                    <p:blipFill>
                      <a:blip r:embed="rId16"/>
                      <a:srcRect/>
                      <a:stretch>
                        <a:fillRect/>
                      </a:stretch>
                    </p:blipFill>
                    <p:spPr bwMode="auto">
                      <a:xfrm>
                        <a:off x="2032908" y="5765502"/>
                        <a:ext cx="301466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6156176" y="5765502"/>
          <a:ext cx="241301" cy="327025"/>
        </p:xfrm>
        <a:graphic>
          <a:graphicData uri="http://schemas.openxmlformats.org/presentationml/2006/ole">
            <mc:AlternateContent xmlns:mc="http://schemas.openxmlformats.org/markup-compatibility/2006">
              <mc:Choice xmlns:v="urn:schemas-microsoft-com:vml" Requires="v">
                <p:oleObj name="Formula" r:id="rId17" imgW="245160" imgH="330480" progId="Equation.Ribbit">
                  <p:embed/>
                </p:oleObj>
              </mc:Choice>
              <mc:Fallback>
                <p:oleObj name="Formula" r:id="rId17" imgW="245160" imgH="330480" progId="Equation.Ribbit">
                  <p:embed/>
                  <p:pic>
                    <p:nvPicPr>
                      <p:cNvPr id="17" name="Object 16"/>
                      <p:cNvPicPr>
                        <a:picLocks noChangeAspect="1" noChangeArrowheads="1"/>
                      </p:cNvPicPr>
                      <p:nvPr/>
                    </p:nvPicPr>
                    <p:blipFill>
                      <a:blip r:embed="rId18"/>
                      <a:srcRect/>
                      <a:stretch>
                        <a:fillRect/>
                      </a:stretch>
                    </p:blipFill>
                    <p:spPr bwMode="auto">
                      <a:xfrm>
                        <a:off x="6156176" y="5765502"/>
                        <a:ext cx="241301"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6788505" y="5771851"/>
          <a:ext cx="239713" cy="327025"/>
        </p:xfrm>
        <a:graphic>
          <a:graphicData uri="http://schemas.openxmlformats.org/presentationml/2006/ole">
            <mc:AlternateContent xmlns:mc="http://schemas.openxmlformats.org/markup-compatibility/2006">
              <mc:Choice xmlns:v="urn:schemas-microsoft-com:vml" Requires="v">
                <p:oleObj name="Formula" r:id="rId19" imgW="237600" imgH="330480" progId="Equation.Ribbit">
                  <p:embed/>
                </p:oleObj>
              </mc:Choice>
              <mc:Fallback>
                <p:oleObj name="Formula" r:id="rId19" imgW="237600" imgH="330480" progId="Equation.Ribbit">
                  <p:embed/>
                  <p:pic>
                    <p:nvPicPr>
                      <p:cNvPr id="19" name="Object 18"/>
                      <p:cNvPicPr>
                        <a:picLocks noChangeAspect="1" noChangeArrowheads="1"/>
                      </p:cNvPicPr>
                      <p:nvPr/>
                    </p:nvPicPr>
                    <p:blipFill>
                      <a:blip r:embed="rId20"/>
                      <a:srcRect/>
                      <a:stretch>
                        <a:fillRect/>
                      </a:stretch>
                    </p:blipFill>
                    <p:spPr bwMode="auto">
                      <a:xfrm>
                        <a:off x="6788505" y="5771851"/>
                        <a:ext cx="239713"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6"/>
          <p:cNvGraphicFramePr>
            <a:graphicFrameLocks noChangeAspect="1"/>
          </p:cNvGraphicFramePr>
          <p:nvPr/>
        </p:nvGraphicFramePr>
        <p:xfrm>
          <a:off x="8608815" y="5818682"/>
          <a:ext cx="160337" cy="220663"/>
        </p:xfrm>
        <a:graphic>
          <a:graphicData uri="http://schemas.openxmlformats.org/presentationml/2006/ole">
            <mc:AlternateContent xmlns:mc="http://schemas.openxmlformats.org/markup-compatibility/2006">
              <mc:Choice xmlns:v="urn:schemas-microsoft-com:vml" Requires="v">
                <p:oleObj name="Formula" r:id="rId21" imgW="169200" imgH="223560" progId="Equation.Ribbit">
                  <p:embed/>
                </p:oleObj>
              </mc:Choice>
              <mc:Fallback>
                <p:oleObj name="Formula" r:id="rId21" imgW="169200" imgH="223560" progId="Equation.Ribbit">
                  <p:embed/>
                  <p:pic>
                    <p:nvPicPr>
                      <p:cNvPr id="20" name="Object 6"/>
                      <p:cNvPicPr>
                        <a:picLocks noChangeAspect="1" noChangeArrowheads="1"/>
                      </p:cNvPicPr>
                      <p:nvPr/>
                    </p:nvPicPr>
                    <p:blipFill>
                      <a:blip r:embed="rId14"/>
                      <a:srcRect/>
                      <a:stretch>
                        <a:fillRect/>
                      </a:stretch>
                    </p:blipFill>
                    <p:spPr bwMode="auto">
                      <a:xfrm>
                        <a:off x="8608815" y="5818682"/>
                        <a:ext cx="160337"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2483768" y="1525586"/>
          <a:ext cx="160337" cy="242887"/>
        </p:xfrm>
        <a:graphic>
          <a:graphicData uri="http://schemas.openxmlformats.org/presentationml/2006/ole">
            <mc:AlternateContent xmlns:mc="http://schemas.openxmlformats.org/markup-compatibility/2006">
              <mc:Choice xmlns:v="urn:schemas-microsoft-com:vml" Requires="v">
                <p:oleObj name="Formula" r:id="rId22" imgW="156240" imgH="246600" progId="Equation.Ribbit">
                  <p:embed/>
                </p:oleObj>
              </mc:Choice>
              <mc:Fallback>
                <p:oleObj name="Formula" r:id="rId22" imgW="156240" imgH="246600" progId="Equation.Ribbit">
                  <p:embed/>
                  <p:pic>
                    <p:nvPicPr>
                      <p:cNvPr id="21" name="Object 20"/>
                      <p:cNvPicPr>
                        <a:picLocks noChangeAspect="1" noChangeArrowheads="1"/>
                      </p:cNvPicPr>
                      <p:nvPr/>
                    </p:nvPicPr>
                    <p:blipFill>
                      <a:blip r:embed="rId23"/>
                      <a:srcRect/>
                      <a:stretch>
                        <a:fillRect/>
                      </a:stretch>
                    </p:blipFill>
                    <p:spPr bwMode="auto">
                      <a:xfrm>
                        <a:off x="2483768" y="1525586"/>
                        <a:ext cx="160337" cy="24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23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邻接性</a:t>
            </a:r>
          </a:p>
        </p:txBody>
      </p:sp>
      <p:sp>
        <p:nvSpPr>
          <p:cNvPr id="3" name="Content Placeholder 2"/>
          <p:cNvSpPr>
            <a:spLocks noGrp="1"/>
          </p:cNvSpPr>
          <p:nvPr>
            <p:ph idx="1"/>
          </p:nvPr>
        </p:nvSpPr>
        <p:spPr/>
        <p:txBody>
          <a:bodyPr/>
          <a:lstStyle/>
          <a:p>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邻接</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两个像素    和   的灰度值在集合</a:t>
            </a:r>
            <a:r>
              <a:rPr lang="en-US" altLang="zh-CN" b="1" i="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中，且   在   的</a:t>
            </a: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邻域           内；</a:t>
            </a: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graphicFrame>
        <p:nvGraphicFramePr>
          <p:cNvPr id="120833" name="Object 1"/>
          <p:cNvGraphicFramePr>
            <a:graphicFrameLocks noChangeAspect="1"/>
          </p:cNvGraphicFramePr>
          <p:nvPr/>
        </p:nvGraphicFramePr>
        <p:xfrm>
          <a:off x="2783318" y="1929308"/>
          <a:ext cx="819150" cy="350837"/>
        </p:xfrm>
        <a:graphic>
          <a:graphicData uri="http://schemas.openxmlformats.org/presentationml/2006/ole">
            <mc:AlternateContent xmlns:mc="http://schemas.openxmlformats.org/markup-compatibility/2006">
              <mc:Choice xmlns:v="urn:schemas-microsoft-com:vml" Requires="v">
                <p:oleObj name="Formula" r:id="rId2" imgW="825840" imgH="357120" progId="Equation.Ribbit">
                  <p:embed/>
                </p:oleObj>
              </mc:Choice>
              <mc:Fallback>
                <p:oleObj name="Formula" r:id="rId2" imgW="825840" imgH="357120" progId="Equation.Ribbit">
                  <p:embed/>
                  <p:pic>
                    <p:nvPicPr>
                      <p:cNvPr id="120833" name="Object 1"/>
                      <p:cNvPicPr>
                        <a:picLocks noChangeAspect="1" noChangeArrowheads="1"/>
                      </p:cNvPicPr>
                      <p:nvPr/>
                    </p:nvPicPr>
                    <p:blipFill>
                      <a:blip r:embed="rId3"/>
                      <a:srcRect/>
                      <a:stretch>
                        <a:fillRect/>
                      </a:stretch>
                    </p:blipFill>
                    <p:spPr bwMode="auto">
                      <a:xfrm>
                        <a:off x="2783318" y="1929308"/>
                        <a:ext cx="81915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4555588" y="1484784"/>
          <a:ext cx="152400" cy="231775"/>
        </p:xfrm>
        <a:graphic>
          <a:graphicData uri="http://schemas.openxmlformats.org/presentationml/2006/ole">
            <mc:AlternateContent xmlns:mc="http://schemas.openxmlformats.org/markup-compatibility/2006">
              <mc:Choice xmlns:v="urn:schemas-microsoft-com:vml" Requires="v">
                <p:oleObj name="Formula" r:id="rId4" imgW="146160" imgH="235080" progId="Equation.Ribbit">
                  <p:embed/>
                </p:oleObj>
              </mc:Choice>
              <mc:Fallback>
                <p:oleObj name="Formula" r:id="rId4" imgW="146160" imgH="235080" progId="Equation.Ribbit">
                  <p:embed/>
                  <p:pic>
                    <p:nvPicPr>
                      <p:cNvPr id="120836" name="Object 4"/>
                      <p:cNvPicPr>
                        <a:picLocks noChangeAspect="1" noChangeArrowheads="1"/>
                      </p:cNvPicPr>
                      <p:nvPr/>
                    </p:nvPicPr>
                    <p:blipFill>
                      <a:blip r:embed="rId5"/>
                      <a:srcRect/>
                      <a:stretch>
                        <a:fillRect/>
                      </a:stretch>
                    </p:blipFill>
                    <p:spPr bwMode="auto">
                      <a:xfrm>
                        <a:off x="4555588" y="148478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1" name="Object 9"/>
          <p:cNvGraphicFramePr>
            <a:graphicFrameLocks noChangeAspect="1"/>
          </p:cNvGraphicFramePr>
          <p:nvPr/>
        </p:nvGraphicFramePr>
        <p:xfrm>
          <a:off x="3886144" y="1484784"/>
          <a:ext cx="181800" cy="235080"/>
        </p:xfrm>
        <a:graphic>
          <a:graphicData uri="http://schemas.openxmlformats.org/presentationml/2006/ole">
            <mc:AlternateContent xmlns:mc="http://schemas.openxmlformats.org/markup-compatibility/2006">
              <mc:Choice xmlns:v="urn:schemas-microsoft-com:vml" Requires="v">
                <p:oleObj name="Formula" r:id="rId6" imgW="181800" imgH="235080" progId="Equation.Ribbit">
                  <p:embed/>
                </p:oleObj>
              </mc:Choice>
              <mc:Fallback>
                <p:oleObj name="Formula" r:id="rId6" imgW="181800" imgH="235080" progId="Equation.Ribbit">
                  <p:embed/>
                  <p:pic>
                    <p:nvPicPr>
                      <p:cNvPr id="120841" name="Object 9"/>
                      <p:cNvPicPr>
                        <a:picLocks noChangeAspect="1" noChangeArrowheads="1"/>
                      </p:cNvPicPr>
                      <p:nvPr/>
                    </p:nvPicPr>
                    <p:blipFill>
                      <a:blip r:embed="rId7"/>
                      <a:srcRect/>
                      <a:stretch>
                        <a:fillRect/>
                      </a:stretch>
                    </p:blipFill>
                    <p:spPr bwMode="auto">
                      <a:xfrm>
                        <a:off x="3886144" y="1484784"/>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p:cNvGraphicFramePr>
            <a:graphicFrameLocks noChangeAspect="1"/>
          </p:cNvGraphicFramePr>
          <p:nvPr/>
        </p:nvGraphicFramePr>
        <p:xfrm>
          <a:off x="1376214" y="1988840"/>
          <a:ext cx="171450" cy="231775"/>
        </p:xfrm>
        <a:graphic>
          <a:graphicData uri="http://schemas.openxmlformats.org/presentationml/2006/ole">
            <mc:AlternateContent xmlns:mc="http://schemas.openxmlformats.org/markup-compatibility/2006">
              <mc:Choice xmlns:v="urn:schemas-microsoft-com:vml" Requires="v">
                <p:oleObj name="Formula" r:id="rId8" imgW="181800" imgH="235080" progId="Equation.Ribbit">
                  <p:embed/>
                </p:oleObj>
              </mc:Choice>
              <mc:Fallback>
                <p:oleObj name="Formula" r:id="rId8" imgW="181800" imgH="235080" progId="Equation.Ribbit">
                  <p:embed/>
                  <p:pic>
                    <p:nvPicPr>
                      <p:cNvPr id="14" name="Object 6"/>
                      <p:cNvPicPr>
                        <a:picLocks noChangeAspect="1" noChangeArrowheads="1"/>
                      </p:cNvPicPr>
                      <p:nvPr/>
                    </p:nvPicPr>
                    <p:blipFill>
                      <a:blip r:embed="rId7"/>
                      <a:srcRect/>
                      <a:stretch>
                        <a:fillRect/>
                      </a:stretch>
                    </p:blipFill>
                    <p:spPr bwMode="auto">
                      <a:xfrm>
                        <a:off x="1376214" y="1988840"/>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8316416" y="1484784"/>
          <a:ext cx="152400" cy="231775"/>
        </p:xfrm>
        <a:graphic>
          <a:graphicData uri="http://schemas.openxmlformats.org/presentationml/2006/ole">
            <mc:AlternateContent xmlns:mc="http://schemas.openxmlformats.org/markup-compatibility/2006">
              <mc:Choice xmlns:v="urn:schemas-microsoft-com:vml" Requires="v">
                <p:oleObj name="Formula" r:id="rId9" imgW="146160" imgH="235080" progId="Equation.Ribbit">
                  <p:embed/>
                </p:oleObj>
              </mc:Choice>
              <mc:Fallback>
                <p:oleObj name="Formula" r:id="rId9" imgW="146160" imgH="235080" progId="Equation.Ribbit">
                  <p:embed/>
                  <p:pic>
                    <p:nvPicPr>
                      <p:cNvPr id="15" name="Object 4"/>
                      <p:cNvPicPr>
                        <a:picLocks noChangeAspect="1" noChangeArrowheads="1"/>
                      </p:cNvPicPr>
                      <p:nvPr/>
                    </p:nvPicPr>
                    <p:blipFill>
                      <a:blip r:embed="rId5"/>
                      <a:srcRect/>
                      <a:stretch>
                        <a:fillRect/>
                      </a:stretch>
                    </p:blipFill>
                    <p:spPr bwMode="auto">
                      <a:xfrm>
                        <a:off x="8316416" y="148478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a:grpSpLocks noChangeAspect="1"/>
          </p:cNvGrpSpPr>
          <p:nvPr/>
        </p:nvGrpSpPr>
        <p:grpSpPr>
          <a:xfrm>
            <a:off x="1461939" y="2450968"/>
            <a:ext cx="2700000" cy="2700000"/>
            <a:chOff x="1128071" y="3822811"/>
            <a:chExt cx="1620000" cy="1620000"/>
          </a:xfrm>
        </p:grpSpPr>
        <p:sp>
          <p:nvSpPr>
            <p:cNvPr id="11" name="Rectangle 10"/>
            <p:cNvSpPr/>
            <p:nvPr/>
          </p:nvSpPr>
          <p:spPr bwMode="auto">
            <a:xfrm>
              <a:off x="1668071" y="382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bwMode="auto">
            <a:xfrm>
              <a:off x="1128071" y="436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bwMode="auto">
            <a:xfrm>
              <a:off x="166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bwMode="auto">
            <a:xfrm>
              <a:off x="2208071" y="4362811"/>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q</a:t>
              </a:r>
            </a:p>
          </p:txBody>
        </p:sp>
        <p:sp>
          <p:nvSpPr>
            <p:cNvPr id="18" name="Rectangle 17"/>
            <p:cNvSpPr/>
            <p:nvPr/>
          </p:nvSpPr>
          <p:spPr bwMode="auto">
            <a:xfrm>
              <a:off x="1668071" y="4902811"/>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4" name="Group 9">
            <a:extLst>
              <a:ext uri="{FF2B5EF4-FFF2-40B4-BE49-F238E27FC236}">
                <a16:creationId xmlns:a16="http://schemas.microsoft.com/office/drawing/2014/main" id="{F02051AF-276A-A2F4-B3B1-DA828970B7BA}"/>
              </a:ext>
            </a:extLst>
          </p:cNvPr>
          <p:cNvGrpSpPr>
            <a:grpSpLocks noChangeAspect="1"/>
          </p:cNvGrpSpPr>
          <p:nvPr/>
        </p:nvGrpSpPr>
        <p:grpSpPr>
          <a:xfrm>
            <a:off x="4891087" y="2539752"/>
            <a:ext cx="2699464" cy="2700000"/>
            <a:chOff x="6333558" y="3807327"/>
            <a:chExt cx="1617512" cy="1617833"/>
          </a:xfrm>
        </p:grpSpPr>
        <p:sp>
          <p:nvSpPr>
            <p:cNvPr id="5" name="Rectangle 10">
              <a:extLst>
                <a:ext uri="{FF2B5EF4-FFF2-40B4-BE49-F238E27FC236}">
                  <a16:creationId xmlns:a16="http://schemas.microsoft.com/office/drawing/2014/main" id="{7D506D20-9528-2844-4214-D17B30F3FB86}"/>
                </a:ext>
              </a:extLst>
            </p:cNvPr>
            <p:cNvSpPr/>
            <p:nvPr/>
          </p:nvSpPr>
          <p:spPr bwMode="auto">
            <a:xfrm>
              <a:off x="6876045"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Rectangle 11">
              <a:extLst>
                <a:ext uri="{FF2B5EF4-FFF2-40B4-BE49-F238E27FC236}">
                  <a16:creationId xmlns:a16="http://schemas.microsoft.com/office/drawing/2014/main" id="{192F0F79-3566-9881-73AB-2355EB08DDEA}"/>
                </a:ext>
              </a:extLst>
            </p:cNvPr>
            <p:cNvSpPr/>
            <p:nvPr/>
          </p:nvSpPr>
          <p:spPr bwMode="auto">
            <a:xfrm>
              <a:off x="6333558" y="434828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 name="Rectangle 12">
              <a:extLst>
                <a:ext uri="{FF2B5EF4-FFF2-40B4-BE49-F238E27FC236}">
                  <a16:creationId xmlns:a16="http://schemas.microsoft.com/office/drawing/2014/main" id="{267D148D-4DFE-E97F-9EF6-E8C05D0F007C}"/>
                </a:ext>
              </a:extLst>
            </p:cNvPr>
            <p:cNvSpPr/>
            <p:nvPr/>
          </p:nvSpPr>
          <p:spPr bwMode="auto">
            <a:xfrm>
              <a:off x="6876045" y="4348283"/>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16">
              <a:extLst>
                <a:ext uri="{FF2B5EF4-FFF2-40B4-BE49-F238E27FC236}">
                  <a16:creationId xmlns:a16="http://schemas.microsoft.com/office/drawing/2014/main" id="{302E9B61-F2AA-700C-F3D9-80B9963D2CBF}"/>
                </a:ext>
              </a:extLst>
            </p:cNvPr>
            <p:cNvSpPr/>
            <p:nvPr/>
          </p:nvSpPr>
          <p:spPr bwMode="auto">
            <a:xfrm>
              <a:off x="7411070" y="4346243"/>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 name="Rectangle 17">
              <a:extLst>
                <a:ext uri="{FF2B5EF4-FFF2-40B4-BE49-F238E27FC236}">
                  <a16:creationId xmlns:a16="http://schemas.microsoft.com/office/drawing/2014/main" id="{7DA3E926-47E9-A048-3200-4D9FF9BD9429}"/>
                </a:ext>
              </a:extLst>
            </p:cNvPr>
            <p:cNvSpPr/>
            <p:nvPr/>
          </p:nvSpPr>
          <p:spPr bwMode="auto">
            <a:xfrm>
              <a:off x="6876045"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8">
              <a:extLst>
                <a:ext uri="{FF2B5EF4-FFF2-40B4-BE49-F238E27FC236}">
                  <a16:creationId xmlns:a16="http://schemas.microsoft.com/office/drawing/2014/main" id="{C70B2C87-7B5C-28EF-1363-075A69367AD1}"/>
                </a:ext>
              </a:extLst>
            </p:cNvPr>
            <p:cNvSpPr/>
            <p:nvPr/>
          </p:nvSpPr>
          <p:spPr bwMode="auto">
            <a:xfrm>
              <a:off x="6333558"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9">
              <a:extLst>
                <a:ext uri="{FF2B5EF4-FFF2-40B4-BE49-F238E27FC236}">
                  <a16:creationId xmlns:a16="http://schemas.microsoft.com/office/drawing/2014/main" id="{68A67ABB-C981-1DD3-95C5-5D215AF77DE5}"/>
                </a:ext>
              </a:extLst>
            </p:cNvPr>
            <p:cNvSpPr/>
            <p:nvPr/>
          </p:nvSpPr>
          <p:spPr bwMode="auto">
            <a:xfrm>
              <a:off x="6333558" y="4885160"/>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20">
              <a:extLst>
                <a:ext uri="{FF2B5EF4-FFF2-40B4-BE49-F238E27FC236}">
                  <a16:creationId xmlns:a16="http://schemas.microsoft.com/office/drawing/2014/main" id="{071FCB33-CB06-CA82-6CE0-ABB896B5909E}"/>
                </a:ext>
              </a:extLst>
            </p:cNvPr>
            <p:cNvSpPr/>
            <p:nvPr/>
          </p:nvSpPr>
          <p:spPr bwMode="auto">
            <a:xfrm>
              <a:off x="7411070" y="3807327"/>
              <a:ext cx="540000" cy="540000"/>
            </a:xfrm>
            <a:prstGeom prst="rect">
              <a:avLst/>
            </a:prstGeom>
            <a:solidFill>
              <a:srgbClr val="EDB02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1">
              <a:extLst>
                <a:ext uri="{FF2B5EF4-FFF2-40B4-BE49-F238E27FC236}">
                  <a16:creationId xmlns:a16="http://schemas.microsoft.com/office/drawing/2014/main" id="{D733329A-A7C2-E589-17EF-D645040574B2}"/>
                </a:ext>
              </a:extLst>
            </p:cNvPr>
            <p:cNvSpPr/>
            <p:nvPr/>
          </p:nvSpPr>
          <p:spPr bwMode="auto">
            <a:xfrm>
              <a:off x="7411070" y="4885160"/>
              <a:ext cx="540000" cy="540000"/>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q</a:t>
              </a:r>
              <a:endParaRPr kumimoji="0" lang="zh-CN" altLang="en-US" sz="3600" b="1"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22" name="内容占位符 2">
            <a:extLst>
              <a:ext uri="{FF2B5EF4-FFF2-40B4-BE49-F238E27FC236}">
                <a16:creationId xmlns:a16="http://schemas.microsoft.com/office/drawing/2014/main" id="{B9F765D7-1E5C-537F-5029-F35809B1AD74}"/>
              </a:ext>
            </a:extLst>
          </p:cNvPr>
          <p:cNvSpPr txBox="1">
            <a:spLocks/>
          </p:cNvSpPr>
          <p:nvPr/>
        </p:nvSpPr>
        <p:spPr bwMode="auto">
          <a:xfrm>
            <a:off x="638175" y="5511079"/>
            <a:ext cx="8229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邻接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两个像素    和   的灰度值在集合</a:t>
            </a:r>
            <a:r>
              <a:rPr kumimoji="0" lang="en-US" altLang="zh-CN" sz="26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中，且   在</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邻域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内，则它们为</a:t>
            </a:r>
            <a:r>
              <a:rPr kumimoji="0" 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邻接</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23" name="Object 2">
            <a:extLst>
              <a:ext uri="{FF2B5EF4-FFF2-40B4-BE49-F238E27FC236}">
                <a16:creationId xmlns:a16="http://schemas.microsoft.com/office/drawing/2014/main" id="{928ACE58-73AE-F8D7-D31E-FE81DBC9F875}"/>
              </a:ext>
            </a:extLst>
          </p:cNvPr>
          <p:cNvGraphicFramePr>
            <a:graphicFrameLocks noChangeAspect="1"/>
          </p:cNvGraphicFramePr>
          <p:nvPr>
            <p:extLst>
              <p:ext uri="{D42A27DB-BD31-4B8C-83A1-F6EECF244321}">
                <p14:modId xmlns:p14="http://schemas.microsoft.com/office/powerpoint/2010/main" val="3357751660"/>
              </p:ext>
            </p:extLst>
          </p:nvPr>
        </p:nvGraphicFramePr>
        <p:xfrm>
          <a:off x="2994462" y="6122785"/>
          <a:ext cx="817562" cy="350838"/>
        </p:xfrm>
        <a:graphic>
          <a:graphicData uri="http://schemas.openxmlformats.org/presentationml/2006/ole">
            <mc:AlternateContent xmlns:mc="http://schemas.openxmlformats.org/markup-compatibility/2006">
              <mc:Choice xmlns:v="urn:schemas-microsoft-com:vml" Requires="v">
                <p:oleObj name="Formula" r:id="rId10" imgW="825840" imgH="357120" progId="Equation.Ribbit">
                  <p:embed/>
                </p:oleObj>
              </mc:Choice>
              <mc:Fallback>
                <p:oleObj name="Formula" r:id="rId10" imgW="825840" imgH="357120" progId="Equation.Ribbit">
                  <p:embed/>
                  <p:pic>
                    <p:nvPicPr>
                      <p:cNvPr id="23" name="Object 2">
                        <a:extLst>
                          <a:ext uri="{FF2B5EF4-FFF2-40B4-BE49-F238E27FC236}">
                            <a16:creationId xmlns:a16="http://schemas.microsoft.com/office/drawing/2014/main" id="{928ACE58-73AE-F8D7-D31E-FE81DBC9F875}"/>
                          </a:ext>
                        </a:extLst>
                      </p:cNvPr>
                      <p:cNvPicPr>
                        <a:picLocks noChangeAspect="1" noChangeArrowheads="1"/>
                      </p:cNvPicPr>
                      <p:nvPr/>
                    </p:nvPicPr>
                    <p:blipFill>
                      <a:blip r:embed="rId11"/>
                      <a:srcRect/>
                      <a:stretch>
                        <a:fillRect/>
                      </a:stretch>
                    </p:blipFill>
                    <p:spPr bwMode="auto">
                      <a:xfrm>
                        <a:off x="2994462" y="6122785"/>
                        <a:ext cx="817562"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4">
            <a:extLst>
              <a:ext uri="{FF2B5EF4-FFF2-40B4-BE49-F238E27FC236}">
                <a16:creationId xmlns:a16="http://schemas.microsoft.com/office/drawing/2014/main" id="{7CF8479C-6B60-CCD7-4872-B23F07A83B17}"/>
              </a:ext>
            </a:extLst>
          </p:cNvPr>
          <p:cNvGraphicFramePr>
            <a:graphicFrameLocks noChangeAspect="1"/>
          </p:cNvGraphicFramePr>
          <p:nvPr>
            <p:extLst>
              <p:ext uri="{D42A27DB-BD31-4B8C-83A1-F6EECF244321}">
                <p14:modId xmlns:p14="http://schemas.microsoft.com/office/powerpoint/2010/main" val="2894475423"/>
              </p:ext>
            </p:extLst>
          </p:nvPr>
        </p:nvGraphicFramePr>
        <p:xfrm>
          <a:off x="8487047" y="5676097"/>
          <a:ext cx="152400" cy="231775"/>
        </p:xfrm>
        <a:graphic>
          <a:graphicData uri="http://schemas.openxmlformats.org/presentationml/2006/ole">
            <mc:AlternateContent xmlns:mc="http://schemas.openxmlformats.org/markup-compatibility/2006">
              <mc:Choice xmlns:v="urn:schemas-microsoft-com:vml" Requires="v">
                <p:oleObj name="Formula" r:id="rId12" imgW="146160" imgH="235080" progId="Equation.Ribbit">
                  <p:embed/>
                </p:oleObj>
              </mc:Choice>
              <mc:Fallback>
                <p:oleObj name="Formula" r:id="rId12" imgW="146160" imgH="235080" progId="Equation.Ribbit">
                  <p:embed/>
                  <p:pic>
                    <p:nvPicPr>
                      <p:cNvPr id="24" name="Object 4">
                        <a:extLst>
                          <a:ext uri="{FF2B5EF4-FFF2-40B4-BE49-F238E27FC236}">
                            <a16:creationId xmlns:a16="http://schemas.microsoft.com/office/drawing/2014/main" id="{7CF8479C-6B60-CCD7-4872-B23F07A83B17}"/>
                          </a:ext>
                        </a:extLst>
                      </p:cNvPr>
                      <p:cNvPicPr>
                        <a:picLocks noChangeAspect="1" noChangeArrowheads="1"/>
                      </p:cNvPicPr>
                      <p:nvPr/>
                    </p:nvPicPr>
                    <p:blipFill>
                      <a:blip r:embed="rId5"/>
                      <a:srcRect/>
                      <a:stretch>
                        <a:fillRect/>
                      </a:stretch>
                    </p:blipFill>
                    <p:spPr bwMode="auto">
                      <a:xfrm>
                        <a:off x="8487047" y="5676097"/>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9">
            <a:extLst>
              <a:ext uri="{FF2B5EF4-FFF2-40B4-BE49-F238E27FC236}">
                <a16:creationId xmlns:a16="http://schemas.microsoft.com/office/drawing/2014/main" id="{3C58406F-2A60-6A3F-4531-8F27C0C6C780}"/>
              </a:ext>
            </a:extLst>
          </p:cNvPr>
          <p:cNvGraphicFramePr>
            <a:graphicFrameLocks noChangeAspect="1"/>
          </p:cNvGraphicFramePr>
          <p:nvPr>
            <p:extLst>
              <p:ext uri="{D42A27DB-BD31-4B8C-83A1-F6EECF244321}">
                <p14:modId xmlns:p14="http://schemas.microsoft.com/office/powerpoint/2010/main" val="1388032996"/>
              </p:ext>
            </p:extLst>
          </p:nvPr>
        </p:nvGraphicFramePr>
        <p:xfrm>
          <a:off x="1559144" y="6182316"/>
          <a:ext cx="171450" cy="231775"/>
        </p:xfrm>
        <a:graphic>
          <a:graphicData uri="http://schemas.openxmlformats.org/presentationml/2006/ole">
            <mc:AlternateContent xmlns:mc="http://schemas.openxmlformats.org/markup-compatibility/2006">
              <mc:Choice xmlns:v="urn:schemas-microsoft-com:vml" Requires="v">
                <p:oleObj name="Formula" r:id="rId13" imgW="181800" imgH="235080" progId="Equation.Ribbit">
                  <p:embed/>
                </p:oleObj>
              </mc:Choice>
              <mc:Fallback>
                <p:oleObj name="Formula" r:id="rId13" imgW="181800" imgH="235080" progId="Equation.Ribbit">
                  <p:embed/>
                  <p:pic>
                    <p:nvPicPr>
                      <p:cNvPr id="25" name="Object 9">
                        <a:extLst>
                          <a:ext uri="{FF2B5EF4-FFF2-40B4-BE49-F238E27FC236}">
                            <a16:creationId xmlns:a16="http://schemas.microsoft.com/office/drawing/2014/main" id="{3C58406F-2A60-6A3F-4531-8F27C0C6C780}"/>
                          </a:ext>
                        </a:extLst>
                      </p:cNvPr>
                      <p:cNvPicPr>
                        <a:picLocks noChangeAspect="1" noChangeArrowheads="1"/>
                      </p:cNvPicPr>
                      <p:nvPr/>
                    </p:nvPicPr>
                    <p:blipFill>
                      <a:blip r:embed="rId7"/>
                      <a:srcRect/>
                      <a:stretch>
                        <a:fillRect/>
                      </a:stretch>
                    </p:blipFill>
                    <p:spPr bwMode="auto">
                      <a:xfrm>
                        <a:off x="1559144" y="6182316"/>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6">
            <a:extLst>
              <a:ext uri="{FF2B5EF4-FFF2-40B4-BE49-F238E27FC236}">
                <a16:creationId xmlns:a16="http://schemas.microsoft.com/office/drawing/2014/main" id="{C951FEAA-0EEB-AAC9-F571-70A19B3FBDB4}"/>
              </a:ext>
            </a:extLst>
          </p:cNvPr>
          <p:cNvGraphicFramePr>
            <a:graphicFrameLocks noChangeAspect="1"/>
          </p:cNvGraphicFramePr>
          <p:nvPr>
            <p:extLst>
              <p:ext uri="{D42A27DB-BD31-4B8C-83A1-F6EECF244321}">
                <p14:modId xmlns:p14="http://schemas.microsoft.com/office/powerpoint/2010/main" val="520072415"/>
              </p:ext>
            </p:extLst>
          </p:nvPr>
        </p:nvGraphicFramePr>
        <p:xfrm>
          <a:off x="4081494" y="5655095"/>
          <a:ext cx="173038" cy="231775"/>
        </p:xfrm>
        <a:graphic>
          <a:graphicData uri="http://schemas.openxmlformats.org/presentationml/2006/ole">
            <mc:AlternateContent xmlns:mc="http://schemas.openxmlformats.org/markup-compatibility/2006">
              <mc:Choice xmlns:v="urn:schemas-microsoft-com:vml" Requires="v">
                <p:oleObj name="Formula" r:id="rId14" imgW="181800" imgH="235080" progId="Equation.Ribbit">
                  <p:embed/>
                </p:oleObj>
              </mc:Choice>
              <mc:Fallback>
                <p:oleObj name="Formula" r:id="rId14" imgW="181800" imgH="235080" progId="Equation.Ribbit">
                  <p:embed/>
                  <p:pic>
                    <p:nvPicPr>
                      <p:cNvPr id="26" name="Object 6">
                        <a:extLst>
                          <a:ext uri="{FF2B5EF4-FFF2-40B4-BE49-F238E27FC236}">
                            <a16:creationId xmlns:a16="http://schemas.microsoft.com/office/drawing/2014/main" id="{C951FEAA-0EEB-AAC9-F571-70A19B3FBDB4}"/>
                          </a:ext>
                        </a:extLst>
                      </p:cNvPr>
                      <p:cNvPicPr>
                        <a:picLocks noChangeAspect="1" noChangeArrowheads="1"/>
                      </p:cNvPicPr>
                      <p:nvPr/>
                    </p:nvPicPr>
                    <p:blipFill>
                      <a:blip r:embed="rId7"/>
                      <a:srcRect/>
                      <a:stretch>
                        <a:fillRect/>
                      </a:stretch>
                    </p:blipFill>
                    <p:spPr bwMode="auto">
                      <a:xfrm>
                        <a:off x="4081494" y="5655095"/>
                        <a:ext cx="17303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a:extLst>
              <a:ext uri="{FF2B5EF4-FFF2-40B4-BE49-F238E27FC236}">
                <a16:creationId xmlns:a16="http://schemas.microsoft.com/office/drawing/2014/main" id="{52B7E03A-19C4-322D-D87F-45DC7B0751AF}"/>
              </a:ext>
            </a:extLst>
          </p:cNvPr>
          <p:cNvGraphicFramePr>
            <a:graphicFrameLocks noChangeAspect="1"/>
          </p:cNvGraphicFramePr>
          <p:nvPr>
            <p:extLst>
              <p:ext uri="{D42A27DB-BD31-4B8C-83A1-F6EECF244321}">
                <p14:modId xmlns:p14="http://schemas.microsoft.com/office/powerpoint/2010/main" val="136081604"/>
              </p:ext>
            </p:extLst>
          </p:nvPr>
        </p:nvGraphicFramePr>
        <p:xfrm>
          <a:off x="4732659" y="5661453"/>
          <a:ext cx="153988" cy="231775"/>
        </p:xfrm>
        <a:graphic>
          <a:graphicData uri="http://schemas.openxmlformats.org/presentationml/2006/ole">
            <mc:AlternateContent xmlns:mc="http://schemas.openxmlformats.org/markup-compatibility/2006">
              <mc:Choice xmlns:v="urn:schemas-microsoft-com:vml" Requires="v">
                <p:oleObj name="Formula" r:id="rId15" imgW="146160" imgH="235080" progId="Equation.Ribbit">
                  <p:embed/>
                </p:oleObj>
              </mc:Choice>
              <mc:Fallback>
                <p:oleObj name="Formula" r:id="rId15" imgW="146160" imgH="235080" progId="Equation.Ribbit">
                  <p:embed/>
                  <p:pic>
                    <p:nvPicPr>
                      <p:cNvPr id="27" name="Object 4">
                        <a:extLst>
                          <a:ext uri="{FF2B5EF4-FFF2-40B4-BE49-F238E27FC236}">
                            <a16:creationId xmlns:a16="http://schemas.microsoft.com/office/drawing/2014/main" id="{52B7E03A-19C4-322D-D87F-45DC7B0751AF}"/>
                          </a:ext>
                        </a:extLst>
                      </p:cNvPr>
                      <p:cNvPicPr>
                        <a:picLocks noChangeAspect="1" noChangeArrowheads="1"/>
                      </p:cNvPicPr>
                      <p:nvPr/>
                    </p:nvPicPr>
                    <p:blipFill>
                      <a:blip r:embed="rId5"/>
                      <a:srcRect/>
                      <a:stretch>
                        <a:fillRect/>
                      </a:stretch>
                    </p:blipFill>
                    <p:spPr bwMode="auto">
                      <a:xfrm>
                        <a:off x="4732659" y="5661453"/>
                        <a:ext cx="15398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555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通路</a:t>
            </a:r>
          </a:p>
        </p:txBody>
      </p:sp>
      <p:sp>
        <p:nvSpPr>
          <p:cNvPr id="4" name="内容占位符 2"/>
          <p:cNvSpPr txBox="1">
            <a:spLocks/>
          </p:cNvSpPr>
          <p:nvPr/>
        </p:nvSpPr>
        <p:spPr bwMode="auto">
          <a:xfrm>
            <a:off x="457200" y="1333500"/>
            <a:ext cx="82296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若从像素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之间存在一条</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个</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像素组成</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折线，</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且</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该折线上的像素灰度值均满足特定</a:t>
            </a:r>
            <a:r>
              <a:rPr kumimoji="0" lang="x-none"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相似</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性</a:t>
            </a:r>
            <a:r>
              <a:rPr kumimoji="0" lang="x-none"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准则</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，则称这</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序列像素组成</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了</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一条从像素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到像素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x-none"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通路</a:t>
            </a:r>
            <a:r>
              <a:rPr kumimoji="0" lang="x-none"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0844" name="Object 12"/>
          <p:cNvGraphicFramePr>
            <a:graphicFrameLocks noChangeAspect="1"/>
          </p:cNvGraphicFramePr>
          <p:nvPr/>
        </p:nvGraphicFramePr>
        <p:xfrm>
          <a:off x="3635896" y="1542629"/>
          <a:ext cx="153987" cy="230187"/>
        </p:xfrm>
        <a:graphic>
          <a:graphicData uri="http://schemas.openxmlformats.org/presentationml/2006/ole">
            <mc:AlternateContent xmlns:mc="http://schemas.openxmlformats.org/markup-compatibility/2006">
              <mc:Choice xmlns:v="urn:schemas-microsoft-com:vml" Requires="v">
                <p:oleObj name="Formula" r:id="rId3" imgW="146160" imgH="235080" progId="Equation.Ribbit">
                  <p:embed/>
                </p:oleObj>
              </mc:Choice>
              <mc:Fallback>
                <p:oleObj name="Formula" r:id="rId3" imgW="146160" imgH="235080" progId="Equation.Ribbit">
                  <p:embed/>
                  <p:pic>
                    <p:nvPicPr>
                      <p:cNvPr id="120844" name="Object 12"/>
                      <p:cNvPicPr>
                        <a:picLocks noChangeAspect="1" noChangeArrowheads="1"/>
                      </p:cNvPicPr>
                      <p:nvPr/>
                    </p:nvPicPr>
                    <p:blipFill>
                      <a:blip r:embed="rId4"/>
                      <a:srcRect/>
                      <a:stretch>
                        <a:fillRect/>
                      </a:stretch>
                    </p:blipFill>
                    <p:spPr bwMode="auto">
                      <a:xfrm>
                        <a:off x="3635896" y="1542629"/>
                        <a:ext cx="153987"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5" name="Object 13"/>
          <p:cNvGraphicFramePr>
            <a:graphicFrameLocks noChangeAspect="1"/>
          </p:cNvGraphicFramePr>
          <p:nvPr/>
        </p:nvGraphicFramePr>
        <p:xfrm>
          <a:off x="2384326" y="1541041"/>
          <a:ext cx="171450" cy="231775"/>
        </p:xfrm>
        <a:graphic>
          <a:graphicData uri="http://schemas.openxmlformats.org/presentationml/2006/ole">
            <mc:AlternateContent xmlns:mc="http://schemas.openxmlformats.org/markup-compatibility/2006">
              <mc:Choice xmlns:v="urn:schemas-microsoft-com:vml" Requires="v">
                <p:oleObj name="Formula" r:id="rId5" imgW="181800" imgH="235080" progId="Equation.Ribbit">
                  <p:embed/>
                </p:oleObj>
              </mc:Choice>
              <mc:Fallback>
                <p:oleObj name="Formula" r:id="rId5" imgW="181800" imgH="235080" progId="Equation.Ribbit">
                  <p:embed/>
                  <p:pic>
                    <p:nvPicPr>
                      <p:cNvPr id="120845" name="Object 13"/>
                      <p:cNvPicPr>
                        <a:picLocks noChangeAspect="1" noChangeArrowheads="1"/>
                      </p:cNvPicPr>
                      <p:nvPr/>
                    </p:nvPicPr>
                    <p:blipFill>
                      <a:blip r:embed="rId6"/>
                      <a:srcRect/>
                      <a:stretch>
                        <a:fillRect/>
                      </a:stretch>
                    </p:blipFill>
                    <p:spPr bwMode="auto">
                      <a:xfrm>
                        <a:off x="2384326" y="1541041"/>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6" name="Object 14"/>
          <p:cNvGraphicFramePr>
            <a:graphicFrameLocks noChangeAspect="1"/>
          </p:cNvGraphicFramePr>
          <p:nvPr/>
        </p:nvGraphicFramePr>
        <p:xfrm>
          <a:off x="1403648" y="2946565"/>
          <a:ext cx="153988" cy="231775"/>
        </p:xfrm>
        <a:graphic>
          <a:graphicData uri="http://schemas.openxmlformats.org/presentationml/2006/ole">
            <mc:AlternateContent xmlns:mc="http://schemas.openxmlformats.org/markup-compatibility/2006">
              <mc:Choice xmlns:v="urn:schemas-microsoft-com:vml" Requires="v">
                <p:oleObj name="Formula" r:id="rId7" imgW="146160" imgH="235080" progId="Equation.Ribbit">
                  <p:embed/>
                </p:oleObj>
              </mc:Choice>
              <mc:Fallback>
                <p:oleObj name="Formula" r:id="rId7" imgW="146160" imgH="235080" progId="Equation.Ribbit">
                  <p:embed/>
                  <p:pic>
                    <p:nvPicPr>
                      <p:cNvPr id="120846" name="Object 14"/>
                      <p:cNvPicPr>
                        <a:picLocks noChangeAspect="1" noChangeArrowheads="1"/>
                      </p:cNvPicPr>
                      <p:nvPr/>
                    </p:nvPicPr>
                    <p:blipFill>
                      <a:blip r:embed="rId4"/>
                      <a:srcRect/>
                      <a:stretch>
                        <a:fillRect/>
                      </a:stretch>
                    </p:blipFill>
                    <p:spPr bwMode="auto">
                      <a:xfrm>
                        <a:off x="1403648" y="2946565"/>
                        <a:ext cx="153988"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7" name="Object 15"/>
          <p:cNvGraphicFramePr>
            <a:graphicFrameLocks noChangeAspect="1"/>
          </p:cNvGraphicFramePr>
          <p:nvPr/>
        </p:nvGraphicFramePr>
        <p:xfrm>
          <a:off x="7668344" y="2476014"/>
          <a:ext cx="171450" cy="231775"/>
        </p:xfrm>
        <a:graphic>
          <a:graphicData uri="http://schemas.openxmlformats.org/presentationml/2006/ole">
            <mc:AlternateContent xmlns:mc="http://schemas.openxmlformats.org/markup-compatibility/2006">
              <mc:Choice xmlns:v="urn:schemas-microsoft-com:vml" Requires="v">
                <p:oleObj name="Formula" r:id="rId8" imgW="181800" imgH="235080" progId="Equation.Ribbit">
                  <p:embed/>
                </p:oleObj>
              </mc:Choice>
              <mc:Fallback>
                <p:oleObj name="Formula" r:id="rId8" imgW="181800" imgH="235080" progId="Equation.Ribbit">
                  <p:embed/>
                  <p:pic>
                    <p:nvPicPr>
                      <p:cNvPr id="120847" name="Object 15"/>
                      <p:cNvPicPr>
                        <a:picLocks noChangeAspect="1" noChangeArrowheads="1"/>
                      </p:cNvPicPr>
                      <p:nvPr/>
                    </p:nvPicPr>
                    <p:blipFill>
                      <a:blip r:embed="rId6"/>
                      <a:srcRect/>
                      <a:stretch>
                        <a:fillRect/>
                      </a:stretch>
                    </p:blipFill>
                    <p:spPr bwMode="auto">
                      <a:xfrm>
                        <a:off x="7668344" y="2476014"/>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43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5" name="Object 4"/>
          <p:cNvGraphicFramePr>
            <a:graphicFrameLocks noChangeAspect="1"/>
          </p:cNvGraphicFramePr>
          <p:nvPr/>
        </p:nvGraphicFramePr>
        <p:xfrm>
          <a:off x="5880021" y="1500114"/>
          <a:ext cx="712788" cy="273050"/>
        </p:xfrm>
        <a:graphic>
          <a:graphicData uri="http://schemas.openxmlformats.org/presentationml/2006/ole">
            <mc:AlternateContent xmlns:mc="http://schemas.openxmlformats.org/markup-compatibility/2006">
              <mc:Choice xmlns:v="urn:schemas-microsoft-com:vml" Requires="v">
                <p:oleObj name="Formula" r:id="rId9" imgW="706320" imgH="269280" progId="Equation.Ribbit">
                  <p:embed/>
                </p:oleObj>
              </mc:Choice>
              <mc:Fallback>
                <p:oleObj name="Formula" r:id="rId9" imgW="706320" imgH="269280" progId="Equation.Ribbit">
                  <p:embed/>
                  <p:pic>
                    <p:nvPicPr>
                      <p:cNvPr id="5" name="Object 4"/>
                      <p:cNvPicPr>
                        <a:picLocks noChangeAspect="1" noChangeArrowheads="1"/>
                      </p:cNvPicPr>
                      <p:nvPr/>
                    </p:nvPicPr>
                    <p:blipFill>
                      <a:blip r:embed="rId10"/>
                      <a:srcRect/>
                      <a:stretch>
                        <a:fillRect/>
                      </a:stretch>
                    </p:blipFill>
                    <p:spPr bwMode="auto">
                      <a:xfrm>
                        <a:off x="5880021" y="1500114"/>
                        <a:ext cx="712788" cy="27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3610035" y="5958298"/>
            <a:ext cx="553396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 … , (</a:t>
            </a:r>
            <a:r>
              <a:rPr kumimoji="0" lang="es-ES" altLang="zh-CN" sz="28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s-ES" altLang="zh-CN" sz="2800" b="1" i="1"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s-ES" altLang="zh-CN" sz="28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s-ES" altLang="zh-CN" sz="2800" b="1" i="1"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s-E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000FF"/>
              </a:solidFill>
              <a:effectLst/>
              <a:uLnTx/>
              <a:uFillTx/>
              <a:latin typeface="Arial"/>
              <a:ea typeface="+mn-ea"/>
              <a:cs typeface="+mn-cs"/>
            </a:endParaRPr>
          </a:p>
        </p:txBody>
      </p:sp>
      <p:graphicFrame>
        <p:nvGraphicFramePr>
          <p:cNvPr id="12" name="Object 13"/>
          <p:cNvGraphicFramePr>
            <a:graphicFrameLocks noChangeAspect="1"/>
          </p:cNvGraphicFramePr>
          <p:nvPr/>
        </p:nvGraphicFramePr>
        <p:xfrm>
          <a:off x="8436274" y="2766722"/>
          <a:ext cx="169863" cy="230187"/>
        </p:xfrm>
        <a:graphic>
          <a:graphicData uri="http://schemas.openxmlformats.org/presentationml/2006/ole">
            <mc:AlternateContent xmlns:mc="http://schemas.openxmlformats.org/markup-compatibility/2006">
              <mc:Choice xmlns:v="urn:schemas-microsoft-com:vml" Requires="v">
                <p:oleObj name="Formula" r:id="rId11" imgW="180360" imgH="234000" progId="Equation.Ribbit">
                  <p:embed/>
                </p:oleObj>
              </mc:Choice>
              <mc:Fallback>
                <p:oleObj name="Formula" r:id="rId11" imgW="180360" imgH="234000" progId="Equation.Ribbit">
                  <p:embed/>
                  <p:pic>
                    <p:nvPicPr>
                      <p:cNvPr id="12" name="Object 13"/>
                      <p:cNvPicPr>
                        <a:picLocks noChangeAspect="1" noChangeArrowheads="1"/>
                      </p:cNvPicPr>
                      <p:nvPr/>
                    </p:nvPicPr>
                    <p:blipFill>
                      <a:blip r:embed="rId12"/>
                      <a:srcRect/>
                      <a:stretch>
                        <a:fillRect/>
                      </a:stretch>
                    </p:blipFill>
                    <p:spPr bwMode="auto">
                      <a:xfrm>
                        <a:off x="8436274" y="2766722"/>
                        <a:ext cx="169863"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5652120" y="5517232"/>
          <a:ext cx="152400" cy="228600"/>
        </p:xfrm>
        <a:graphic>
          <a:graphicData uri="http://schemas.openxmlformats.org/presentationml/2006/ole">
            <mc:AlternateContent xmlns:mc="http://schemas.openxmlformats.org/markup-compatibility/2006">
              <mc:Choice xmlns:v="urn:schemas-microsoft-com:vml" Requires="v">
                <p:oleObj name="Formula" r:id="rId13" imgW="145080" imgH="234000" progId="Equation.Ribbit">
                  <p:embed/>
                </p:oleObj>
              </mc:Choice>
              <mc:Fallback>
                <p:oleObj name="Formula" r:id="rId13" imgW="145080" imgH="234000" progId="Equation.Ribbit">
                  <p:embed/>
                  <p:pic>
                    <p:nvPicPr>
                      <p:cNvPr id="13" name="Object 12"/>
                      <p:cNvPicPr>
                        <a:picLocks noChangeAspect="1" noChangeArrowheads="1"/>
                      </p:cNvPicPr>
                      <p:nvPr/>
                    </p:nvPicPr>
                    <p:blipFill>
                      <a:blip r:embed="rId14"/>
                      <a:srcRect/>
                      <a:stretch>
                        <a:fillRect/>
                      </a:stretch>
                    </p:blipFill>
                    <p:spPr bwMode="auto">
                      <a:xfrm>
                        <a:off x="5652120" y="5517232"/>
                        <a:ext cx="152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内容占位符 2"/>
          <p:cNvSpPr txBox="1">
            <a:spLocks/>
          </p:cNvSpPr>
          <p:nvPr/>
        </p:nvSpPr>
        <p:spPr bwMode="auto">
          <a:xfrm>
            <a:off x="457200" y="3284984"/>
            <a:ext cx="5495974" cy="203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设</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是某一图像子集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中的两个像素，若存在一条完全由</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中的像素组成的从</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到</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的通路，则称像素</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a:t>
            </a:r>
            <a:r>
              <a:rPr kumimoji="0" lang="zh-CN" altLang="en-US" sz="2600" b="1" i="0" u="none" strike="noStrike" kern="1200" cap="none" spc="0" normalizeH="0" baseline="0" noProof="0" dirty="0">
                <a:ln>
                  <a:noFill/>
                </a:ln>
                <a:solidFill>
                  <a:srgbClr val="743481"/>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5" name="Object 18"/>
          <p:cNvGraphicFramePr>
            <a:graphicFrameLocks noChangeAspect="1"/>
          </p:cNvGraphicFramePr>
          <p:nvPr/>
        </p:nvGraphicFramePr>
        <p:xfrm>
          <a:off x="1971328" y="3470964"/>
          <a:ext cx="152400" cy="231775"/>
        </p:xfrm>
        <a:graphic>
          <a:graphicData uri="http://schemas.openxmlformats.org/presentationml/2006/ole">
            <mc:AlternateContent xmlns:mc="http://schemas.openxmlformats.org/markup-compatibility/2006">
              <mc:Choice xmlns:v="urn:schemas-microsoft-com:vml" Requires="v">
                <p:oleObj name="Formula" r:id="rId15" imgW="146160" imgH="235080" progId="Equation.Ribbit">
                  <p:embed/>
                </p:oleObj>
              </mc:Choice>
              <mc:Fallback>
                <p:oleObj name="Formula" r:id="rId15" imgW="146160" imgH="235080" progId="Equation.Ribbit">
                  <p:embed/>
                  <p:pic>
                    <p:nvPicPr>
                      <p:cNvPr id="15" name="Object 18"/>
                      <p:cNvPicPr>
                        <a:picLocks noChangeAspect="1" noChangeArrowheads="1"/>
                      </p:cNvPicPr>
                      <p:nvPr/>
                    </p:nvPicPr>
                    <p:blipFill>
                      <a:blip r:embed="rId4"/>
                      <a:srcRect/>
                      <a:stretch>
                        <a:fillRect/>
                      </a:stretch>
                    </p:blipFill>
                    <p:spPr bwMode="auto">
                      <a:xfrm>
                        <a:off x="1971328" y="3470964"/>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9"/>
          <p:cNvGraphicFramePr>
            <a:graphicFrameLocks noChangeAspect="1"/>
          </p:cNvGraphicFramePr>
          <p:nvPr/>
        </p:nvGraphicFramePr>
        <p:xfrm>
          <a:off x="1361602" y="3479086"/>
          <a:ext cx="171450" cy="231775"/>
        </p:xfrm>
        <a:graphic>
          <a:graphicData uri="http://schemas.openxmlformats.org/presentationml/2006/ole">
            <mc:AlternateContent xmlns:mc="http://schemas.openxmlformats.org/markup-compatibility/2006">
              <mc:Choice xmlns:v="urn:schemas-microsoft-com:vml" Requires="v">
                <p:oleObj name="Formula" r:id="rId16" imgW="181800" imgH="235080" progId="Equation.Ribbit">
                  <p:embed/>
                </p:oleObj>
              </mc:Choice>
              <mc:Fallback>
                <p:oleObj name="Formula" r:id="rId16" imgW="181800" imgH="235080" progId="Equation.Ribbit">
                  <p:embed/>
                  <p:pic>
                    <p:nvPicPr>
                      <p:cNvPr id="16" name="Object 19"/>
                      <p:cNvPicPr>
                        <a:picLocks noChangeAspect="1" noChangeArrowheads="1"/>
                      </p:cNvPicPr>
                      <p:nvPr/>
                    </p:nvPicPr>
                    <p:blipFill>
                      <a:blip r:embed="rId6"/>
                      <a:srcRect/>
                      <a:stretch>
                        <a:fillRect/>
                      </a:stretch>
                    </p:blipFill>
                    <p:spPr bwMode="auto">
                      <a:xfrm>
                        <a:off x="1361602" y="3479086"/>
                        <a:ext cx="17145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0"/>
          <p:cNvGraphicFramePr>
            <a:graphicFrameLocks noChangeAspect="1"/>
          </p:cNvGraphicFramePr>
          <p:nvPr/>
        </p:nvGraphicFramePr>
        <p:xfrm>
          <a:off x="4072332" y="4405970"/>
          <a:ext cx="152400" cy="231775"/>
        </p:xfrm>
        <a:graphic>
          <a:graphicData uri="http://schemas.openxmlformats.org/presentationml/2006/ole">
            <mc:AlternateContent xmlns:mc="http://schemas.openxmlformats.org/markup-compatibility/2006">
              <mc:Choice xmlns:v="urn:schemas-microsoft-com:vml" Requires="v">
                <p:oleObj name="Formula" r:id="rId17" imgW="146160" imgH="235080" progId="Equation.Ribbit">
                  <p:embed/>
                </p:oleObj>
              </mc:Choice>
              <mc:Fallback>
                <p:oleObj name="Formula" r:id="rId17" imgW="146160" imgH="235080" progId="Equation.Ribbit">
                  <p:embed/>
                  <p:pic>
                    <p:nvPicPr>
                      <p:cNvPr id="17" name="Object 20"/>
                      <p:cNvPicPr>
                        <a:picLocks noChangeAspect="1" noChangeArrowheads="1"/>
                      </p:cNvPicPr>
                      <p:nvPr/>
                    </p:nvPicPr>
                    <p:blipFill>
                      <a:blip r:embed="rId4"/>
                      <a:srcRect/>
                      <a:stretch>
                        <a:fillRect/>
                      </a:stretch>
                    </p:blipFill>
                    <p:spPr bwMode="auto">
                      <a:xfrm>
                        <a:off x="4072332" y="4405970"/>
                        <a:ext cx="152400"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1"/>
          <p:cNvGraphicFramePr>
            <a:graphicFrameLocks noChangeAspect="1"/>
          </p:cNvGraphicFramePr>
          <p:nvPr/>
        </p:nvGraphicFramePr>
        <p:xfrm>
          <a:off x="3398097" y="4404318"/>
          <a:ext cx="181800" cy="235080"/>
        </p:xfrm>
        <a:graphic>
          <a:graphicData uri="http://schemas.openxmlformats.org/presentationml/2006/ole">
            <mc:AlternateContent xmlns:mc="http://schemas.openxmlformats.org/markup-compatibility/2006">
              <mc:Choice xmlns:v="urn:schemas-microsoft-com:vml" Requires="v">
                <p:oleObj name="Formula" r:id="rId18" imgW="181800" imgH="235080" progId="Equation.Ribbit">
                  <p:embed/>
                </p:oleObj>
              </mc:Choice>
              <mc:Fallback>
                <p:oleObj name="Formula" r:id="rId18" imgW="181800" imgH="235080" progId="Equation.Ribbit">
                  <p:embed/>
                  <p:pic>
                    <p:nvPicPr>
                      <p:cNvPr id="18" name="Object 21"/>
                      <p:cNvPicPr>
                        <a:picLocks noChangeAspect="1" noChangeArrowheads="1"/>
                      </p:cNvPicPr>
                      <p:nvPr/>
                    </p:nvPicPr>
                    <p:blipFill>
                      <a:blip r:embed="rId6"/>
                      <a:srcRect/>
                      <a:stretch>
                        <a:fillRect/>
                      </a:stretch>
                    </p:blipFill>
                    <p:spPr bwMode="auto">
                      <a:xfrm>
                        <a:off x="3398097" y="4404318"/>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2"/>
          <p:cNvGraphicFramePr>
            <a:graphicFrameLocks noChangeAspect="1"/>
          </p:cNvGraphicFramePr>
          <p:nvPr/>
        </p:nvGraphicFramePr>
        <p:xfrm>
          <a:off x="3043585" y="4891465"/>
          <a:ext cx="153987" cy="231775"/>
        </p:xfrm>
        <a:graphic>
          <a:graphicData uri="http://schemas.openxmlformats.org/presentationml/2006/ole">
            <mc:AlternateContent xmlns:mc="http://schemas.openxmlformats.org/markup-compatibility/2006">
              <mc:Choice xmlns:v="urn:schemas-microsoft-com:vml" Requires="v">
                <p:oleObj name="Formula" r:id="rId19" imgW="146160" imgH="235080" progId="Equation.Ribbit">
                  <p:embed/>
                </p:oleObj>
              </mc:Choice>
              <mc:Fallback>
                <p:oleObj name="Formula" r:id="rId19" imgW="146160" imgH="235080" progId="Equation.Ribbit">
                  <p:embed/>
                  <p:pic>
                    <p:nvPicPr>
                      <p:cNvPr id="19" name="Object 22"/>
                      <p:cNvPicPr>
                        <a:picLocks noChangeAspect="1" noChangeArrowheads="1"/>
                      </p:cNvPicPr>
                      <p:nvPr/>
                    </p:nvPicPr>
                    <p:blipFill>
                      <a:blip r:embed="rId4"/>
                      <a:srcRect/>
                      <a:stretch>
                        <a:fillRect/>
                      </a:stretch>
                    </p:blipFill>
                    <p:spPr bwMode="auto">
                      <a:xfrm>
                        <a:off x="3043585" y="4891465"/>
                        <a:ext cx="153987"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23"/>
          <p:cNvGraphicFramePr>
            <a:graphicFrameLocks noChangeAspect="1"/>
          </p:cNvGraphicFramePr>
          <p:nvPr/>
        </p:nvGraphicFramePr>
        <p:xfrm>
          <a:off x="2373976" y="4891465"/>
          <a:ext cx="181800" cy="235080"/>
        </p:xfrm>
        <a:graphic>
          <a:graphicData uri="http://schemas.openxmlformats.org/presentationml/2006/ole">
            <mc:AlternateContent xmlns:mc="http://schemas.openxmlformats.org/markup-compatibility/2006">
              <mc:Choice xmlns:v="urn:schemas-microsoft-com:vml" Requires="v">
                <p:oleObj name="Formula" r:id="rId20" imgW="181800" imgH="235080" progId="Equation.Ribbit">
                  <p:embed/>
                </p:oleObj>
              </mc:Choice>
              <mc:Fallback>
                <p:oleObj name="Formula" r:id="rId20" imgW="181800" imgH="235080" progId="Equation.Ribbit">
                  <p:embed/>
                  <p:pic>
                    <p:nvPicPr>
                      <p:cNvPr id="20" name="Object 23"/>
                      <p:cNvPicPr>
                        <a:picLocks noChangeAspect="1" noChangeArrowheads="1"/>
                      </p:cNvPicPr>
                      <p:nvPr/>
                    </p:nvPicPr>
                    <p:blipFill>
                      <a:blip r:embed="rId6"/>
                      <a:srcRect/>
                      <a:stretch>
                        <a:fillRect/>
                      </a:stretch>
                    </p:blipFill>
                    <p:spPr bwMode="auto">
                      <a:xfrm>
                        <a:off x="2373976" y="4891465"/>
                        <a:ext cx="181800" cy="23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4"/>
          <p:cNvGraphicFramePr>
            <a:graphicFrameLocks noChangeAspect="1"/>
          </p:cNvGraphicFramePr>
          <p:nvPr/>
        </p:nvGraphicFramePr>
        <p:xfrm>
          <a:off x="4499992" y="3451305"/>
          <a:ext cx="214312" cy="287338"/>
        </p:xfrm>
        <a:graphic>
          <a:graphicData uri="http://schemas.openxmlformats.org/presentationml/2006/ole">
            <mc:AlternateContent xmlns:mc="http://schemas.openxmlformats.org/markup-compatibility/2006">
              <mc:Choice xmlns:v="urn:schemas-microsoft-com:vml" Requires="v">
                <p:oleObj name="Formula" r:id="rId21" imgW="219960" imgH="289800" progId="Equation.Ribbit">
                  <p:embed/>
                </p:oleObj>
              </mc:Choice>
              <mc:Fallback>
                <p:oleObj name="Formula" r:id="rId21" imgW="219960" imgH="289800" progId="Equation.Ribbit">
                  <p:embed/>
                  <p:pic>
                    <p:nvPicPr>
                      <p:cNvPr id="21" name="Object 24"/>
                      <p:cNvPicPr>
                        <a:picLocks noChangeAspect="1" noChangeArrowheads="1"/>
                      </p:cNvPicPr>
                      <p:nvPr/>
                    </p:nvPicPr>
                    <p:blipFill>
                      <a:blip r:embed="rId22"/>
                      <a:srcRect/>
                      <a:stretch>
                        <a:fillRect/>
                      </a:stretch>
                    </p:blipFill>
                    <p:spPr bwMode="auto">
                      <a:xfrm>
                        <a:off x="4499992" y="3451305"/>
                        <a:ext cx="214312"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6"/>
          <p:cNvGraphicFramePr>
            <a:graphicFrameLocks noChangeAspect="1"/>
          </p:cNvGraphicFramePr>
          <p:nvPr/>
        </p:nvGraphicFramePr>
        <p:xfrm>
          <a:off x="5020060" y="3915627"/>
          <a:ext cx="195262" cy="261937"/>
        </p:xfrm>
        <a:graphic>
          <a:graphicData uri="http://schemas.openxmlformats.org/presentationml/2006/ole">
            <mc:AlternateContent xmlns:mc="http://schemas.openxmlformats.org/markup-compatibility/2006">
              <mc:Choice xmlns:v="urn:schemas-microsoft-com:vml" Requires="v">
                <p:oleObj name="Formula" r:id="rId23" imgW="201960" imgH="265680" progId="Equation.Ribbit">
                  <p:embed/>
                </p:oleObj>
              </mc:Choice>
              <mc:Fallback>
                <p:oleObj name="Formula" r:id="rId23" imgW="201960" imgH="265680" progId="Equation.Ribbit">
                  <p:embed/>
                  <p:pic>
                    <p:nvPicPr>
                      <p:cNvPr id="22"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20060" y="3915627"/>
                        <a:ext cx="195262"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组合 227"/>
          <p:cNvGrpSpPr/>
          <p:nvPr/>
        </p:nvGrpSpPr>
        <p:grpSpPr>
          <a:xfrm>
            <a:off x="5724128" y="2946400"/>
            <a:ext cx="3233840" cy="3144629"/>
            <a:chOff x="5476" y="2773"/>
            <a:chExt cx="7752" cy="7538"/>
          </a:xfrm>
        </p:grpSpPr>
        <p:sp>
          <p:nvSpPr>
            <p:cNvPr id="24" name="文本框 188"/>
            <p:cNvSpPr txBox="1"/>
            <p:nvPr/>
          </p:nvSpPr>
          <p:spPr>
            <a:xfrm>
              <a:off x="6329"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25" name="文本框 190"/>
            <p:cNvSpPr txBox="1"/>
            <p:nvPr/>
          </p:nvSpPr>
          <p:spPr>
            <a:xfrm>
              <a:off x="6895"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26" name="文本框 191"/>
            <p:cNvSpPr txBox="1"/>
            <p:nvPr/>
          </p:nvSpPr>
          <p:spPr>
            <a:xfrm>
              <a:off x="7462"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27" name="文本框 192"/>
            <p:cNvSpPr txBox="1"/>
            <p:nvPr/>
          </p:nvSpPr>
          <p:spPr>
            <a:xfrm>
              <a:off x="8027"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8" name="文本框 193"/>
            <p:cNvSpPr txBox="1"/>
            <p:nvPr/>
          </p:nvSpPr>
          <p:spPr>
            <a:xfrm>
              <a:off x="8593"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29" name="文本框 194"/>
            <p:cNvSpPr txBox="1"/>
            <p:nvPr/>
          </p:nvSpPr>
          <p:spPr>
            <a:xfrm>
              <a:off x="9161"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30" name="文本框 195"/>
            <p:cNvSpPr txBox="1"/>
            <p:nvPr/>
          </p:nvSpPr>
          <p:spPr>
            <a:xfrm>
              <a:off x="9727"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31" name="文本框 196"/>
            <p:cNvSpPr txBox="1"/>
            <p:nvPr/>
          </p:nvSpPr>
          <p:spPr>
            <a:xfrm>
              <a:off x="10284"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32" name="文本框 197"/>
            <p:cNvSpPr txBox="1"/>
            <p:nvPr/>
          </p:nvSpPr>
          <p:spPr>
            <a:xfrm>
              <a:off x="10861"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33" name="文本框 198"/>
            <p:cNvSpPr txBox="1"/>
            <p:nvPr/>
          </p:nvSpPr>
          <p:spPr>
            <a:xfrm>
              <a:off x="11699" y="2773"/>
              <a:ext cx="102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34" name="文本框 199"/>
            <p:cNvSpPr txBox="1"/>
            <p:nvPr/>
          </p:nvSpPr>
          <p:spPr>
            <a:xfrm>
              <a:off x="12324" y="2773"/>
              <a:ext cx="904"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35" name="文本框 200"/>
            <p:cNvSpPr txBox="1"/>
            <p:nvPr/>
          </p:nvSpPr>
          <p:spPr>
            <a:xfrm>
              <a:off x="11426" y="27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p>
          </p:txBody>
        </p:sp>
        <p:grpSp>
          <p:nvGrpSpPr>
            <p:cNvPr id="36" name="组合 214"/>
            <p:cNvGrpSpPr/>
            <p:nvPr/>
          </p:nvGrpSpPr>
          <p:grpSpPr>
            <a:xfrm>
              <a:off x="6257" y="3353"/>
              <a:ext cx="6808" cy="6804"/>
              <a:chOff x="6257" y="3353"/>
              <a:chExt cx="6808" cy="6804"/>
            </a:xfrm>
          </p:grpSpPr>
          <p:sp>
            <p:nvSpPr>
              <p:cNvPr id="49" name="Rectangle 35"/>
              <p:cNvSpPr/>
              <p:nvPr/>
            </p:nvSpPr>
            <p:spPr bwMode="auto">
              <a:xfrm>
                <a:off x="11928" y="392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35"/>
              <p:cNvSpPr/>
              <p:nvPr/>
            </p:nvSpPr>
            <p:spPr bwMode="auto">
              <a:xfrm>
                <a:off x="11928" y="44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35"/>
              <p:cNvSpPr/>
              <p:nvPr/>
            </p:nvSpPr>
            <p:spPr bwMode="auto">
              <a:xfrm>
                <a:off x="11928" y="505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35"/>
              <p:cNvSpPr/>
              <p:nvPr/>
            </p:nvSpPr>
            <p:spPr bwMode="auto">
              <a:xfrm>
                <a:off x="10794" y="6755"/>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35"/>
              <p:cNvSpPr/>
              <p:nvPr/>
            </p:nvSpPr>
            <p:spPr bwMode="auto">
              <a:xfrm>
                <a:off x="11361" y="618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35"/>
              <p:cNvSpPr/>
              <p:nvPr/>
            </p:nvSpPr>
            <p:spPr bwMode="auto">
              <a:xfrm>
                <a:off x="11361" y="562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5"/>
              <p:cNvSpPr/>
              <p:nvPr/>
            </p:nvSpPr>
            <p:spPr bwMode="auto">
              <a:xfrm>
                <a:off x="10227" y="7322"/>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 name="Rectangle 35"/>
              <p:cNvSpPr/>
              <p:nvPr/>
            </p:nvSpPr>
            <p:spPr bwMode="auto">
              <a:xfrm>
                <a:off x="11928" y="335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35"/>
              <p:cNvSpPr/>
              <p:nvPr/>
            </p:nvSpPr>
            <p:spPr bwMode="auto">
              <a:xfrm>
                <a:off x="9660" y="7889"/>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35"/>
              <p:cNvSpPr/>
              <p:nvPr/>
            </p:nvSpPr>
            <p:spPr bwMode="auto">
              <a:xfrm>
                <a:off x="8526" y="8456"/>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 name="Rectangle 35"/>
              <p:cNvSpPr/>
              <p:nvPr/>
            </p:nvSpPr>
            <p:spPr bwMode="auto">
              <a:xfrm>
                <a:off x="9093" y="8456"/>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35"/>
              <p:cNvSpPr/>
              <p:nvPr/>
            </p:nvSpPr>
            <p:spPr bwMode="auto">
              <a:xfrm>
                <a:off x="6258" y="9023"/>
                <a:ext cx="569"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35"/>
              <p:cNvSpPr/>
              <p:nvPr/>
            </p:nvSpPr>
            <p:spPr bwMode="auto">
              <a:xfrm>
                <a:off x="6825"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2" name="Rectangle 35"/>
              <p:cNvSpPr/>
              <p:nvPr/>
            </p:nvSpPr>
            <p:spPr bwMode="auto">
              <a:xfrm>
                <a:off x="7392"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3" name="Rectangle 35"/>
              <p:cNvSpPr/>
              <p:nvPr/>
            </p:nvSpPr>
            <p:spPr bwMode="auto">
              <a:xfrm>
                <a:off x="7959" y="9023"/>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64" name="直接连接符 33"/>
              <p:cNvCxnSpPr/>
              <p:nvPr/>
            </p:nvCxnSpPr>
            <p:spPr>
              <a:xfrm>
                <a:off x="12212" y="3645"/>
                <a:ext cx="0" cy="168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5" name="直接连接符 34"/>
              <p:cNvCxnSpPr/>
              <p:nvPr/>
            </p:nvCxnSpPr>
            <p:spPr>
              <a:xfrm flipV="1">
                <a:off x="11645" y="5325"/>
                <a:ext cx="567" cy="567"/>
              </a:xfrm>
              <a:prstGeom prst="line">
                <a:avLst/>
              </a:prstGeom>
              <a:solidFill>
                <a:schemeClr val="accent1"/>
              </a:solidFill>
              <a:ln w="28575" cap="flat" cmpd="sng" algn="ctr">
                <a:solidFill>
                  <a:srgbClr val="FF8040"/>
                </a:solidFill>
                <a:prstDash val="solid"/>
                <a:round/>
                <a:headEnd type="none" w="med" len="med"/>
                <a:tailEnd type="none" w="med" len="med"/>
              </a:ln>
            </p:spPr>
          </p:cxnSp>
          <p:cxnSp>
            <p:nvCxnSpPr>
              <p:cNvPr id="66" name="直接连接符 35"/>
              <p:cNvCxnSpPr/>
              <p:nvPr/>
            </p:nvCxnSpPr>
            <p:spPr>
              <a:xfrm>
                <a:off x="11645" y="5892"/>
                <a:ext cx="0" cy="625"/>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7" name="直接连接符 36"/>
              <p:cNvCxnSpPr/>
              <p:nvPr/>
            </p:nvCxnSpPr>
            <p:spPr>
              <a:xfrm flipV="1">
                <a:off x="9354" y="6517"/>
                <a:ext cx="2291" cy="2224"/>
              </a:xfrm>
              <a:prstGeom prst="line">
                <a:avLst/>
              </a:prstGeom>
              <a:solidFill>
                <a:schemeClr val="accent1"/>
              </a:solidFill>
              <a:ln w="28575" cap="flat" cmpd="sng" algn="ctr">
                <a:solidFill>
                  <a:srgbClr val="FF8040"/>
                </a:solidFill>
                <a:prstDash val="solid"/>
                <a:round/>
                <a:headEnd type="none" w="med" len="med"/>
                <a:tailEnd type="none" w="med" len="med"/>
              </a:ln>
            </p:spPr>
          </p:cxnSp>
          <p:cxnSp>
            <p:nvCxnSpPr>
              <p:cNvPr id="68" name="直接连接符 37"/>
              <p:cNvCxnSpPr/>
              <p:nvPr/>
            </p:nvCxnSpPr>
            <p:spPr>
              <a:xfrm>
                <a:off x="8787" y="8741"/>
                <a:ext cx="567" cy="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69" name="直接连接符 38"/>
              <p:cNvCxnSpPr/>
              <p:nvPr/>
            </p:nvCxnSpPr>
            <p:spPr>
              <a:xfrm>
                <a:off x="6527" y="9307"/>
                <a:ext cx="1702" cy="0"/>
              </a:xfrm>
              <a:prstGeom prst="line">
                <a:avLst/>
              </a:prstGeom>
              <a:solidFill>
                <a:schemeClr val="accent1"/>
              </a:solidFill>
              <a:ln w="28575" cap="flat" cmpd="sng" algn="ctr">
                <a:solidFill>
                  <a:srgbClr val="0000FF"/>
                </a:solidFill>
                <a:prstDash val="solid"/>
                <a:round/>
                <a:headEnd type="none" w="med" len="med"/>
                <a:tailEnd type="none" w="med" len="med"/>
              </a:ln>
            </p:spPr>
          </p:cxnSp>
          <p:cxnSp>
            <p:nvCxnSpPr>
              <p:cNvPr id="70" name="直接连接符 39"/>
              <p:cNvCxnSpPr/>
              <p:nvPr/>
            </p:nvCxnSpPr>
            <p:spPr>
              <a:xfrm flipV="1">
                <a:off x="8229" y="8740"/>
                <a:ext cx="567" cy="567"/>
              </a:xfrm>
              <a:prstGeom prst="line">
                <a:avLst/>
              </a:prstGeom>
              <a:solidFill>
                <a:schemeClr val="accent1"/>
              </a:solidFill>
              <a:ln w="28575" cap="flat" cmpd="sng" algn="ctr">
                <a:solidFill>
                  <a:srgbClr val="FF8040"/>
                </a:solidFill>
                <a:prstDash val="solid"/>
                <a:round/>
                <a:headEnd type="none" w="med" len="med"/>
                <a:tailEnd type="none" w="med" len="med"/>
              </a:ln>
            </p:spPr>
          </p:cxnSp>
          <p:sp>
            <p:nvSpPr>
              <p:cNvPr id="71" name="Rectangle 35"/>
              <p:cNvSpPr/>
              <p:nvPr/>
            </p:nvSpPr>
            <p:spPr bwMode="auto">
              <a:xfrm>
                <a:off x="6259"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2" name="Rectangle 35"/>
              <p:cNvSpPr/>
              <p:nvPr/>
            </p:nvSpPr>
            <p:spPr bwMode="auto">
              <a:xfrm>
                <a:off x="8527"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3" name="Rectangle 35"/>
              <p:cNvSpPr/>
              <p:nvPr/>
            </p:nvSpPr>
            <p:spPr bwMode="auto">
              <a:xfrm>
                <a:off x="7960"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4" name="Rectangle 35"/>
              <p:cNvSpPr/>
              <p:nvPr/>
            </p:nvSpPr>
            <p:spPr bwMode="auto">
              <a:xfrm>
                <a:off x="7393"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 name="Rectangle 35"/>
              <p:cNvSpPr/>
              <p:nvPr/>
            </p:nvSpPr>
            <p:spPr bwMode="auto">
              <a:xfrm>
                <a:off x="6825" y="9591"/>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6" name="Rectangle 35"/>
              <p:cNvSpPr/>
              <p:nvPr/>
            </p:nvSpPr>
            <p:spPr bwMode="auto">
              <a:xfrm>
                <a:off x="10795"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7" name="Rectangle 35"/>
              <p:cNvSpPr/>
              <p:nvPr/>
            </p:nvSpPr>
            <p:spPr bwMode="auto">
              <a:xfrm>
                <a:off x="10228"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8" name="Rectangle 35"/>
              <p:cNvSpPr/>
              <p:nvPr/>
            </p:nvSpPr>
            <p:spPr bwMode="auto">
              <a:xfrm>
                <a:off x="9661"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9" name="Rectangle 35"/>
              <p:cNvSpPr/>
              <p:nvPr/>
            </p:nvSpPr>
            <p:spPr bwMode="auto">
              <a:xfrm>
                <a:off x="9094"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0" name="Rectangle 35"/>
              <p:cNvSpPr/>
              <p:nvPr/>
            </p:nvSpPr>
            <p:spPr bwMode="auto">
              <a:xfrm>
                <a:off x="11927" y="959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35"/>
              <p:cNvSpPr/>
              <p:nvPr/>
            </p:nvSpPr>
            <p:spPr bwMode="auto">
              <a:xfrm>
                <a:off x="11357" y="9591"/>
                <a:ext cx="569"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2" name="Rectangle 35"/>
              <p:cNvSpPr/>
              <p:nvPr/>
            </p:nvSpPr>
            <p:spPr bwMode="auto">
              <a:xfrm>
                <a:off x="6259"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3" name="Rectangle 35"/>
              <p:cNvSpPr/>
              <p:nvPr/>
            </p:nvSpPr>
            <p:spPr bwMode="auto">
              <a:xfrm>
                <a:off x="8527"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4" name="Rectangle 35"/>
              <p:cNvSpPr/>
              <p:nvPr/>
            </p:nvSpPr>
            <p:spPr bwMode="auto">
              <a:xfrm>
                <a:off x="7960"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5" name="Rectangle 35"/>
              <p:cNvSpPr/>
              <p:nvPr/>
            </p:nvSpPr>
            <p:spPr bwMode="auto">
              <a:xfrm>
                <a:off x="7393"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6" name="Rectangle 35"/>
              <p:cNvSpPr/>
              <p:nvPr/>
            </p:nvSpPr>
            <p:spPr bwMode="auto">
              <a:xfrm>
                <a:off x="6826"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7" name="Rectangle 35"/>
              <p:cNvSpPr/>
              <p:nvPr/>
            </p:nvSpPr>
            <p:spPr bwMode="auto">
              <a:xfrm>
                <a:off x="10795"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8" name="Rectangle 35"/>
              <p:cNvSpPr/>
              <p:nvPr/>
            </p:nvSpPr>
            <p:spPr bwMode="auto">
              <a:xfrm>
                <a:off x="10228"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9" name="Rectangle 35"/>
              <p:cNvSpPr/>
              <p:nvPr/>
            </p:nvSpPr>
            <p:spPr bwMode="auto">
              <a:xfrm>
                <a:off x="9661"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0" name="Rectangle 35"/>
              <p:cNvSpPr/>
              <p:nvPr/>
            </p:nvSpPr>
            <p:spPr bwMode="auto">
              <a:xfrm>
                <a:off x="9094"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1" name="Rectangle 35"/>
              <p:cNvSpPr/>
              <p:nvPr/>
            </p:nvSpPr>
            <p:spPr bwMode="auto">
              <a:xfrm>
                <a:off x="11362"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2" name="Rectangle 35"/>
              <p:cNvSpPr/>
              <p:nvPr/>
            </p:nvSpPr>
            <p:spPr bwMode="auto">
              <a:xfrm>
                <a:off x="6259"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3" name="Rectangle 35"/>
              <p:cNvSpPr/>
              <p:nvPr/>
            </p:nvSpPr>
            <p:spPr bwMode="auto">
              <a:xfrm>
                <a:off x="8527"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4" name="Rectangle 35"/>
              <p:cNvSpPr/>
              <p:nvPr/>
            </p:nvSpPr>
            <p:spPr bwMode="auto">
              <a:xfrm>
                <a:off x="7960"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5" name="Rectangle 35"/>
              <p:cNvSpPr/>
              <p:nvPr/>
            </p:nvSpPr>
            <p:spPr bwMode="auto">
              <a:xfrm>
                <a:off x="7393"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 name="Rectangle 35"/>
              <p:cNvSpPr/>
              <p:nvPr/>
            </p:nvSpPr>
            <p:spPr bwMode="auto">
              <a:xfrm>
                <a:off x="6826"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7" name="Rectangle 35"/>
              <p:cNvSpPr/>
              <p:nvPr/>
            </p:nvSpPr>
            <p:spPr bwMode="auto">
              <a:xfrm>
                <a:off x="10795"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8" name="Rectangle 35"/>
              <p:cNvSpPr/>
              <p:nvPr/>
            </p:nvSpPr>
            <p:spPr bwMode="auto">
              <a:xfrm>
                <a:off x="10228"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9" name="Rectangle 35"/>
              <p:cNvSpPr/>
              <p:nvPr/>
            </p:nvSpPr>
            <p:spPr bwMode="auto">
              <a:xfrm>
                <a:off x="9661"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 name="Rectangle 35"/>
              <p:cNvSpPr/>
              <p:nvPr/>
            </p:nvSpPr>
            <p:spPr bwMode="auto">
              <a:xfrm>
                <a:off x="9094"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 name="Rectangle 35"/>
              <p:cNvSpPr/>
              <p:nvPr/>
            </p:nvSpPr>
            <p:spPr bwMode="auto">
              <a:xfrm>
                <a:off x="11362" y="3920"/>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2" name="Rectangle 35"/>
              <p:cNvSpPr/>
              <p:nvPr/>
            </p:nvSpPr>
            <p:spPr bwMode="auto">
              <a:xfrm>
                <a:off x="6259"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 name="Rectangle 35"/>
              <p:cNvSpPr/>
              <p:nvPr/>
            </p:nvSpPr>
            <p:spPr bwMode="auto">
              <a:xfrm>
                <a:off x="8527"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4" name="Rectangle 35"/>
              <p:cNvSpPr/>
              <p:nvPr/>
            </p:nvSpPr>
            <p:spPr bwMode="auto">
              <a:xfrm>
                <a:off x="7960"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5" name="Rectangle 35"/>
              <p:cNvSpPr/>
              <p:nvPr/>
            </p:nvSpPr>
            <p:spPr bwMode="auto">
              <a:xfrm>
                <a:off x="7393"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6" name="Rectangle 35"/>
              <p:cNvSpPr/>
              <p:nvPr/>
            </p:nvSpPr>
            <p:spPr bwMode="auto">
              <a:xfrm>
                <a:off x="6826"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7" name="Rectangle 35"/>
              <p:cNvSpPr/>
              <p:nvPr/>
            </p:nvSpPr>
            <p:spPr bwMode="auto">
              <a:xfrm>
                <a:off x="10795"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8" name="Rectangle 35"/>
              <p:cNvSpPr/>
              <p:nvPr/>
            </p:nvSpPr>
            <p:spPr bwMode="auto">
              <a:xfrm>
                <a:off x="10228"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9" name="Rectangle 35"/>
              <p:cNvSpPr/>
              <p:nvPr/>
            </p:nvSpPr>
            <p:spPr bwMode="auto">
              <a:xfrm>
                <a:off x="9661" y="4487"/>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0" name="Rectangle 35"/>
              <p:cNvSpPr/>
              <p:nvPr/>
            </p:nvSpPr>
            <p:spPr bwMode="auto">
              <a:xfrm>
                <a:off x="9094"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1" name="Rectangle 35"/>
              <p:cNvSpPr/>
              <p:nvPr/>
            </p:nvSpPr>
            <p:spPr bwMode="auto">
              <a:xfrm>
                <a:off x="11362"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2" name="Rectangle 35"/>
              <p:cNvSpPr/>
              <p:nvPr/>
            </p:nvSpPr>
            <p:spPr bwMode="auto">
              <a:xfrm>
                <a:off x="6259"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3" name="Rectangle 35"/>
              <p:cNvSpPr/>
              <p:nvPr/>
            </p:nvSpPr>
            <p:spPr bwMode="auto">
              <a:xfrm>
                <a:off x="8527"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4" name="Rectangle 35"/>
              <p:cNvSpPr/>
              <p:nvPr/>
            </p:nvSpPr>
            <p:spPr bwMode="auto">
              <a:xfrm>
                <a:off x="7960"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5" name="Rectangle 35"/>
              <p:cNvSpPr/>
              <p:nvPr/>
            </p:nvSpPr>
            <p:spPr bwMode="auto">
              <a:xfrm>
                <a:off x="7393"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6" name="Rectangle 35"/>
              <p:cNvSpPr/>
              <p:nvPr/>
            </p:nvSpPr>
            <p:spPr bwMode="auto">
              <a:xfrm>
                <a:off x="6826"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7" name="Rectangle 35"/>
              <p:cNvSpPr/>
              <p:nvPr/>
            </p:nvSpPr>
            <p:spPr bwMode="auto">
              <a:xfrm>
                <a:off x="10795"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8" name="Rectangle 35"/>
              <p:cNvSpPr/>
              <p:nvPr/>
            </p:nvSpPr>
            <p:spPr bwMode="auto">
              <a:xfrm>
                <a:off x="10228"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9" name="Rectangle 35"/>
              <p:cNvSpPr/>
              <p:nvPr/>
            </p:nvSpPr>
            <p:spPr bwMode="auto">
              <a:xfrm>
                <a:off x="9661"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0" name="Rectangle 35"/>
              <p:cNvSpPr/>
              <p:nvPr/>
            </p:nvSpPr>
            <p:spPr bwMode="auto">
              <a:xfrm>
                <a:off x="9094"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1" name="Rectangle 35"/>
              <p:cNvSpPr/>
              <p:nvPr/>
            </p:nvSpPr>
            <p:spPr bwMode="auto">
              <a:xfrm>
                <a:off x="11362" y="5054"/>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2" name="Rectangle 35"/>
              <p:cNvSpPr/>
              <p:nvPr/>
            </p:nvSpPr>
            <p:spPr bwMode="auto">
              <a:xfrm>
                <a:off x="6260"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3" name="Rectangle 35"/>
              <p:cNvSpPr/>
              <p:nvPr/>
            </p:nvSpPr>
            <p:spPr bwMode="auto">
              <a:xfrm>
                <a:off x="8526"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4" name="Rectangle 35"/>
              <p:cNvSpPr/>
              <p:nvPr/>
            </p:nvSpPr>
            <p:spPr bwMode="auto">
              <a:xfrm>
                <a:off x="7960"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 name="Rectangle 35"/>
              <p:cNvSpPr/>
              <p:nvPr/>
            </p:nvSpPr>
            <p:spPr bwMode="auto">
              <a:xfrm>
                <a:off x="7393"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6" name="Rectangle 35"/>
              <p:cNvSpPr/>
              <p:nvPr/>
            </p:nvSpPr>
            <p:spPr bwMode="auto">
              <a:xfrm>
                <a:off x="6826"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7" name="Rectangle 35"/>
              <p:cNvSpPr/>
              <p:nvPr/>
            </p:nvSpPr>
            <p:spPr bwMode="auto">
              <a:xfrm>
                <a:off x="10795"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8" name="Rectangle 35"/>
              <p:cNvSpPr/>
              <p:nvPr/>
            </p:nvSpPr>
            <p:spPr bwMode="auto">
              <a:xfrm>
                <a:off x="10232" y="5621"/>
                <a:ext cx="56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9" name="Rectangle 35"/>
              <p:cNvSpPr/>
              <p:nvPr/>
            </p:nvSpPr>
            <p:spPr bwMode="auto">
              <a:xfrm>
                <a:off x="9661"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0" name="Rectangle 35"/>
              <p:cNvSpPr/>
              <p:nvPr/>
            </p:nvSpPr>
            <p:spPr bwMode="auto">
              <a:xfrm>
                <a:off x="9092" y="5621"/>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1" name="Rectangle 35"/>
              <p:cNvSpPr/>
              <p:nvPr/>
            </p:nvSpPr>
            <p:spPr bwMode="auto">
              <a:xfrm>
                <a:off x="11929" y="5621"/>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2" name="Rectangle 35"/>
              <p:cNvSpPr/>
              <p:nvPr/>
            </p:nvSpPr>
            <p:spPr bwMode="auto">
              <a:xfrm>
                <a:off x="6258" y="6189"/>
                <a:ext cx="568"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3" name="Rectangle 35"/>
              <p:cNvSpPr/>
              <p:nvPr/>
            </p:nvSpPr>
            <p:spPr bwMode="auto">
              <a:xfrm>
                <a:off x="8526"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4" name="Rectangle 35"/>
              <p:cNvSpPr/>
              <p:nvPr/>
            </p:nvSpPr>
            <p:spPr bwMode="auto">
              <a:xfrm>
                <a:off x="7961"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5" name="Rectangle 35"/>
              <p:cNvSpPr/>
              <p:nvPr/>
            </p:nvSpPr>
            <p:spPr bwMode="auto">
              <a:xfrm>
                <a:off x="7392" y="6189"/>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6" name="Rectangle 35"/>
              <p:cNvSpPr/>
              <p:nvPr/>
            </p:nvSpPr>
            <p:spPr bwMode="auto">
              <a:xfrm>
                <a:off x="6826" y="6189"/>
                <a:ext cx="565"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7" name="Rectangle 35"/>
              <p:cNvSpPr/>
              <p:nvPr/>
            </p:nvSpPr>
            <p:spPr bwMode="auto">
              <a:xfrm>
                <a:off x="10794"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8" name="Rectangle 35"/>
              <p:cNvSpPr/>
              <p:nvPr/>
            </p:nvSpPr>
            <p:spPr bwMode="auto">
              <a:xfrm>
                <a:off x="10227"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9" name="Rectangle 35"/>
              <p:cNvSpPr/>
              <p:nvPr/>
            </p:nvSpPr>
            <p:spPr bwMode="auto">
              <a:xfrm>
                <a:off x="9660" y="6189"/>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0" name="Rectangle 35"/>
              <p:cNvSpPr/>
              <p:nvPr/>
            </p:nvSpPr>
            <p:spPr bwMode="auto">
              <a:xfrm>
                <a:off x="9093" y="6189"/>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1" name="Rectangle 35"/>
              <p:cNvSpPr/>
              <p:nvPr/>
            </p:nvSpPr>
            <p:spPr bwMode="auto">
              <a:xfrm>
                <a:off x="11928" y="6189"/>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2" name="Rectangle 35"/>
              <p:cNvSpPr/>
              <p:nvPr/>
            </p:nvSpPr>
            <p:spPr bwMode="auto">
              <a:xfrm>
                <a:off x="6259" y="6755"/>
                <a:ext cx="567"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3" name="Rectangle 35"/>
              <p:cNvSpPr/>
              <p:nvPr/>
            </p:nvSpPr>
            <p:spPr bwMode="auto">
              <a:xfrm>
                <a:off x="8527"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4" name="Rectangle 35"/>
              <p:cNvSpPr/>
              <p:nvPr/>
            </p:nvSpPr>
            <p:spPr bwMode="auto">
              <a:xfrm>
                <a:off x="7960"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5" name="Rectangle 35"/>
              <p:cNvSpPr/>
              <p:nvPr/>
            </p:nvSpPr>
            <p:spPr bwMode="auto">
              <a:xfrm>
                <a:off x="7393" y="6755"/>
                <a:ext cx="568"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6" name="Rectangle 35"/>
              <p:cNvSpPr/>
              <p:nvPr/>
            </p:nvSpPr>
            <p:spPr bwMode="auto">
              <a:xfrm>
                <a:off x="6826"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7" name="Rectangle 35"/>
              <p:cNvSpPr/>
              <p:nvPr/>
            </p:nvSpPr>
            <p:spPr bwMode="auto">
              <a:xfrm>
                <a:off x="10228" y="6755"/>
                <a:ext cx="566" cy="57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8" name="Rectangle 35"/>
              <p:cNvSpPr/>
              <p:nvPr/>
            </p:nvSpPr>
            <p:spPr bwMode="auto">
              <a:xfrm>
                <a:off x="9661"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9" name="Rectangle 35"/>
              <p:cNvSpPr/>
              <p:nvPr/>
            </p:nvSpPr>
            <p:spPr bwMode="auto">
              <a:xfrm>
                <a:off x="9094"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0" name="Rectangle 35"/>
              <p:cNvSpPr/>
              <p:nvPr/>
            </p:nvSpPr>
            <p:spPr bwMode="auto">
              <a:xfrm>
                <a:off x="11929"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1" name="Rectangle 35"/>
              <p:cNvSpPr/>
              <p:nvPr/>
            </p:nvSpPr>
            <p:spPr bwMode="auto">
              <a:xfrm>
                <a:off x="11362" y="6755"/>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2" name="Rectangle 35"/>
              <p:cNvSpPr/>
              <p:nvPr/>
            </p:nvSpPr>
            <p:spPr bwMode="auto">
              <a:xfrm>
                <a:off x="6257" y="7332"/>
                <a:ext cx="569"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3" name="Rectangle 35"/>
              <p:cNvSpPr/>
              <p:nvPr/>
            </p:nvSpPr>
            <p:spPr bwMode="auto">
              <a:xfrm>
                <a:off x="8525" y="7332"/>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4" name="Rectangle 35"/>
              <p:cNvSpPr/>
              <p:nvPr/>
            </p:nvSpPr>
            <p:spPr bwMode="auto">
              <a:xfrm>
                <a:off x="7958"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5" name="Rectangle 35"/>
              <p:cNvSpPr/>
              <p:nvPr/>
            </p:nvSpPr>
            <p:spPr bwMode="auto">
              <a:xfrm>
                <a:off x="7391"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6" name="Rectangle 35"/>
              <p:cNvSpPr/>
              <p:nvPr/>
            </p:nvSpPr>
            <p:spPr bwMode="auto">
              <a:xfrm>
                <a:off x="6826" y="7332"/>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7" name="Rectangle 35"/>
              <p:cNvSpPr/>
              <p:nvPr/>
            </p:nvSpPr>
            <p:spPr bwMode="auto">
              <a:xfrm>
                <a:off x="10793" y="7332"/>
                <a:ext cx="566" cy="55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8" name="Rectangle 35"/>
              <p:cNvSpPr/>
              <p:nvPr/>
            </p:nvSpPr>
            <p:spPr bwMode="auto">
              <a:xfrm>
                <a:off x="9659" y="7332"/>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9" name="Rectangle 35"/>
              <p:cNvSpPr/>
              <p:nvPr/>
            </p:nvSpPr>
            <p:spPr bwMode="auto">
              <a:xfrm>
                <a:off x="9092" y="7332"/>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0" name="Rectangle 35"/>
              <p:cNvSpPr/>
              <p:nvPr/>
            </p:nvSpPr>
            <p:spPr bwMode="auto">
              <a:xfrm>
                <a:off x="11927" y="7332"/>
                <a:ext cx="566"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1" name="Rectangle 35"/>
              <p:cNvSpPr/>
              <p:nvPr/>
            </p:nvSpPr>
            <p:spPr bwMode="auto">
              <a:xfrm>
                <a:off x="11360" y="7332"/>
                <a:ext cx="570" cy="55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2" name="Rectangle 35"/>
              <p:cNvSpPr/>
              <p:nvPr/>
            </p:nvSpPr>
            <p:spPr bwMode="auto">
              <a:xfrm>
                <a:off x="6260"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3" name="Rectangle 35"/>
              <p:cNvSpPr/>
              <p:nvPr/>
            </p:nvSpPr>
            <p:spPr bwMode="auto">
              <a:xfrm>
                <a:off x="8528"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4" name="Rectangle 35"/>
              <p:cNvSpPr/>
              <p:nvPr/>
            </p:nvSpPr>
            <p:spPr bwMode="auto">
              <a:xfrm>
                <a:off x="7961"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5" name="Rectangle 35"/>
              <p:cNvSpPr/>
              <p:nvPr/>
            </p:nvSpPr>
            <p:spPr bwMode="auto">
              <a:xfrm>
                <a:off x="7394"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6" name="Rectangle 35"/>
              <p:cNvSpPr/>
              <p:nvPr/>
            </p:nvSpPr>
            <p:spPr bwMode="auto">
              <a:xfrm>
                <a:off x="6827"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7" name="Rectangle 35"/>
              <p:cNvSpPr/>
              <p:nvPr/>
            </p:nvSpPr>
            <p:spPr bwMode="auto">
              <a:xfrm>
                <a:off x="10796" y="7887"/>
                <a:ext cx="566" cy="57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8" name="Rectangle 35"/>
              <p:cNvSpPr/>
              <p:nvPr/>
            </p:nvSpPr>
            <p:spPr bwMode="auto">
              <a:xfrm>
                <a:off x="10229"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9" name="Rectangle 35"/>
              <p:cNvSpPr/>
              <p:nvPr/>
            </p:nvSpPr>
            <p:spPr bwMode="auto">
              <a:xfrm>
                <a:off x="9095" y="7898"/>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0" name="Rectangle 35"/>
              <p:cNvSpPr/>
              <p:nvPr/>
            </p:nvSpPr>
            <p:spPr bwMode="auto">
              <a:xfrm>
                <a:off x="11927" y="7887"/>
                <a:ext cx="565" cy="57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1" name="Rectangle 35"/>
              <p:cNvSpPr/>
              <p:nvPr/>
            </p:nvSpPr>
            <p:spPr bwMode="auto">
              <a:xfrm>
                <a:off x="11363" y="7887"/>
                <a:ext cx="566" cy="57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2" name="Rectangle 35"/>
              <p:cNvSpPr/>
              <p:nvPr/>
            </p:nvSpPr>
            <p:spPr bwMode="auto">
              <a:xfrm>
                <a:off x="6257" y="8456"/>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3" name="Rectangle 35"/>
              <p:cNvSpPr/>
              <p:nvPr/>
            </p:nvSpPr>
            <p:spPr bwMode="auto">
              <a:xfrm>
                <a:off x="7962" y="8456"/>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4" name="Rectangle 35"/>
              <p:cNvSpPr/>
              <p:nvPr/>
            </p:nvSpPr>
            <p:spPr bwMode="auto">
              <a:xfrm>
                <a:off x="7390" y="8456"/>
                <a:ext cx="57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5" name="Rectangle 35"/>
              <p:cNvSpPr/>
              <p:nvPr/>
            </p:nvSpPr>
            <p:spPr bwMode="auto">
              <a:xfrm>
                <a:off x="6828" y="8456"/>
                <a:ext cx="56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6" name="Rectangle 35"/>
              <p:cNvSpPr/>
              <p:nvPr/>
            </p:nvSpPr>
            <p:spPr bwMode="auto">
              <a:xfrm>
                <a:off x="10793" y="8467"/>
                <a:ext cx="570"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7" name="Rectangle 35"/>
              <p:cNvSpPr/>
              <p:nvPr/>
            </p:nvSpPr>
            <p:spPr bwMode="auto">
              <a:xfrm>
                <a:off x="10230" y="8467"/>
                <a:ext cx="564"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8" name="Rectangle 35"/>
              <p:cNvSpPr/>
              <p:nvPr/>
            </p:nvSpPr>
            <p:spPr bwMode="auto">
              <a:xfrm>
                <a:off x="9663" y="8456"/>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9" name="Rectangle 35"/>
              <p:cNvSpPr/>
              <p:nvPr/>
            </p:nvSpPr>
            <p:spPr bwMode="auto">
              <a:xfrm>
                <a:off x="11927" y="8466"/>
                <a:ext cx="566" cy="55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0" name="Rectangle 35"/>
              <p:cNvSpPr/>
              <p:nvPr/>
            </p:nvSpPr>
            <p:spPr bwMode="auto">
              <a:xfrm>
                <a:off x="11357" y="8467"/>
                <a:ext cx="573" cy="555"/>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1" name="Rectangle 35"/>
              <p:cNvSpPr/>
              <p:nvPr/>
            </p:nvSpPr>
            <p:spPr bwMode="auto">
              <a:xfrm>
                <a:off x="8530"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2" name="Rectangle 35"/>
              <p:cNvSpPr/>
              <p:nvPr/>
            </p:nvSpPr>
            <p:spPr bwMode="auto">
              <a:xfrm>
                <a:off x="10793" y="9022"/>
                <a:ext cx="572"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3" name="Rectangle 35"/>
              <p:cNvSpPr/>
              <p:nvPr/>
            </p:nvSpPr>
            <p:spPr bwMode="auto">
              <a:xfrm>
                <a:off x="10232" y="9022"/>
                <a:ext cx="561"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4" name="Rectangle 35"/>
              <p:cNvSpPr/>
              <p:nvPr/>
            </p:nvSpPr>
            <p:spPr bwMode="auto">
              <a:xfrm>
                <a:off x="9664" y="9022"/>
                <a:ext cx="567"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5" name="Rectangle 35"/>
              <p:cNvSpPr/>
              <p:nvPr/>
            </p:nvSpPr>
            <p:spPr bwMode="auto">
              <a:xfrm>
                <a:off x="9097"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6" name="Rectangle 35"/>
              <p:cNvSpPr/>
              <p:nvPr/>
            </p:nvSpPr>
            <p:spPr bwMode="auto">
              <a:xfrm>
                <a:off x="11927" y="9022"/>
                <a:ext cx="566"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7" name="Rectangle 35"/>
              <p:cNvSpPr/>
              <p:nvPr/>
            </p:nvSpPr>
            <p:spPr bwMode="auto">
              <a:xfrm>
                <a:off x="11358" y="9022"/>
                <a:ext cx="573"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8" name="Rectangle 35"/>
              <p:cNvSpPr/>
              <p:nvPr/>
            </p:nvSpPr>
            <p:spPr bwMode="auto">
              <a:xfrm>
                <a:off x="7960"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9" name="Rectangle 35"/>
              <p:cNvSpPr/>
              <p:nvPr/>
            </p:nvSpPr>
            <p:spPr bwMode="auto">
              <a:xfrm>
                <a:off x="6826"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0" name="Rectangle 35"/>
              <p:cNvSpPr/>
              <p:nvPr/>
            </p:nvSpPr>
            <p:spPr bwMode="auto">
              <a:xfrm>
                <a:off x="10228"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1" name="Rectangle 35"/>
              <p:cNvSpPr/>
              <p:nvPr/>
            </p:nvSpPr>
            <p:spPr bwMode="auto">
              <a:xfrm>
                <a:off x="9094"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2" name="Rectangle 35"/>
              <p:cNvSpPr/>
              <p:nvPr/>
            </p:nvSpPr>
            <p:spPr bwMode="auto">
              <a:xfrm>
                <a:off x="11362" y="5054"/>
                <a:ext cx="567" cy="56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3" name="Rectangle 35"/>
              <p:cNvSpPr/>
              <p:nvPr/>
            </p:nvSpPr>
            <p:spPr bwMode="auto">
              <a:xfrm>
                <a:off x="8526"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4" name="Rectangle 35"/>
              <p:cNvSpPr/>
              <p:nvPr/>
            </p:nvSpPr>
            <p:spPr bwMode="auto">
              <a:xfrm>
                <a:off x="7393" y="5621"/>
                <a:ext cx="566"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5" name="Rectangle 35"/>
              <p:cNvSpPr/>
              <p:nvPr/>
            </p:nvSpPr>
            <p:spPr bwMode="auto">
              <a:xfrm>
                <a:off x="9661" y="5621"/>
                <a:ext cx="571" cy="56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6" name="Rectangle 35"/>
              <p:cNvSpPr/>
              <p:nvPr/>
            </p:nvSpPr>
            <p:spPr bwMode="auto">
              <a:xfrm>
                <a:off x="12492" y="9588"/>
                <a:ext cx="570" cy="56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7" name="Rectangle 35"/>
              <p:cNvSpPr/>
              <p:nvPr/>
            </p:nvSpPr>
            <p:spPr bwMode="auto">
              <a:xfrm>
                <a:off x="12495" y="3353"/>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8" name="Rectangle 35"/>
              <p:cNvSpPr/>
              <p:nvPr/>
            </p:nvSpPr>
            <p:spPr bwMode="auto">
              <a:xfrm>
                <a:off x="12495" y="3920"/>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9" name="Rectangle 35"/>
              <p:cNvSpPr/>
              <p:nvPr/>
            </p:nvSpPr>
            <p:spPr bwMode="auto">
              <a:xfrm>
                <a:off x="12495" y="4487"/>
                <a:ext cx="567"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0" name="Rectangle 35"/>
              <p:cNvSpPr/>
              <p:nvPr/>
            </p:nvSpPr>
            <p:spPr bwMode="auto">
              <a:xfrm>
                <a:off x="12495" y="5053"/>
                <a:ext cx="567" cy="56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1" name="Rectangle 35"/>
              <p:cNvSpPr/>
              <p:nvPr/>
            </p:nvSpPr>
            <p:spPr bwMode="auto">
              <a:xfrm>
                <a:off x="12496" y="5622"/>
                <a:ext cx="566"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2" name="Rectangle 35"/>
              <p:cNvSpPr/>
              <p:nvPr/>
            </p:nvSpPr>
            <p:spPr bwMode="auto">
              <a:xfrm>
                <a:off x="12497" y="6188"/>
                <a:ext cx="565"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3" name="Rectangle 35"/>
              <p:cNvSpPr/>
              <p:nvPr/>
            </p:nvSpPr>
            <p:spPr bwMode="auto">
              <a:xfrm>
                <a:off x="12498" y="6754"/>
                <a:ext cx="564" cy="56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4" name="Rectangle 35"/>
              <p:cNvSpPr/>
              <p:nvPr/>
            </p:nvSpPr>
            <p:spPr bwMode="auto">
              <a:xfrm>
                <a:off x="12493" y="7321"/>
                <a:ext cx="572"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5" name="Rectangle 35"/>
              <p:cNvSpPr/>
              <p:nvPr/>
            </p:nvSpPr>
            <p:spPr bwMode="auto">
              <a:xfrm>
                <a:off x="12498" y="7887"/>
                <a:ext cx="567" cy="578"/>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6" name="Rectangle 35"/>
              <p:cNvSpPr/>
              <p:nvPr/>
            </p:nvSpPr>
            <p:spPr bwMode="auto">
              <a:xfrm>
                <a:off x="12492" y="8463"/>
                <a:ext cx="570" cy="559"/>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7" name="Rectangle 35"/>
              <p:cNvSpPr/>
              <p:nvPr/>
            </p:nvSpPr>
            <p:spPr bwMode="auto">
              <a:xfrm>
                <a:off x="12492" y="9025"/>
                <a:ext cx="570" cy="566"/>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FF00"/>
                    </a:solidFill>
                  </a14:hiddenFill>
                </a:ext>
              </a:ex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37" name="文本框 215"/>
            <p:cNvSpPr txBox="1"/>
            <p:nvPr/>
          </p:nvSpPr>
          <p:spPr>
            <a:xfrm>
              <a:off x="5478" y="9576"/>
              <a:ext cx="1047"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38" name="文本框 216"/>
            <p:cNvSpPr txBox="1"/>
            <p:nvPr/>
          </p:nvSpPr>
          <p:spPr>
            <a:xfrm>
              <a:off x="5784" y="335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9" name="文本框 217"/>
            <p:cNvSpPr txBox="1"/>
            <p:nvPr/>
          </p:nvSpPr>
          <p:spPr>
            <a:xfrm>
              <a:off x="5784" y="391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0" name="文本框 218"/>
            <p:cNvSpPr txBox="1"/>
            <p:nvPr/>
          </p:nvSpPr>
          <p:spPr>
            <a:xfrm>
              <a:off x="5784" y="4473"/>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41" name="文本框 219"/>
            <p:cNvSpPr txBox="1"/>
            <p:nvPr/>
          </p:nvSpPr>
          <p:spPr>
            <a:xfrm>
              <a:off x="5784" y="5041"/>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42" name="文本框 220"/>
            <p:cNvSpPr txBox="1"/>
            <p:nvPr/>
          </p:nvSpPr>
          <p:spPr>
            <a:xfrm>
              <a:off x="5784" y="562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43" name="文本框 221"/>
            <p:cNvSpPr txBox="1"/>
            <p:nvPr/>
          </p:nvSpPr>
          <p:spPr>
            <a:xfrm>
              <a:off x="5784" y="6174"/>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44" name="文本框 222"/>
            <p:cNvSpPr txBox="1"/>
            <p:nvPr/>
          </p:nvSpPr>
          <p:spPr>
            <a:xfrm>
              <a:off x="5784" y="6741"/>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45" name="文本框 223"/>
            <p:cNvSpPr txBox="1"/>
            <p:nvPr/>
          </p:nvSpPr>
          <p:spPr>
            <a:xfrm>
              <a:off x="5784" y="733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46" name="文本框 224"/>
            <p:cNvSpPr txBox="1"/>
            <p:nvPr/>
          </p:nvSpPr>
          <p:spPr>
            <a:xfrm>
              <a:off x="5784" y="7876"/>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47" name="文本框 225"/>
            <p:cNvSpPr txBox="1"/>
            <p:nvPr/>
          </p:nvSpPr>
          <p:spPr>
            <a:xfrm>
              <a:off x="5784" y="8442"/>
              <a:ext cx="430"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48" name="文本框 226"/>
            <p:cNvSpPr txBox="1"/>
            <p:nvPr/>
          </p:nvSpPr>
          <p:spPr>
            <a:xfrm>
              <a:off x="5476" y="9022"/>
              <a:ext cx="1044" cy="7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grpSp>
    </p:spTree>
    <p:extLst>
      <p:ext uri="{BB962C8B-B14F-4D97-AF65-F5344CB8AC3E}">
        <p14:creationId xmlns:p14="http://schemas.microsoft.com/office/powerpoint/2010/main" val="375294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连通性</a:t>
            </a:r>
          </a:p>
        </p:txBody>
      </p:sp>
      <p:sp>
        <p:nvSpPr>
          <p:cNvPr id="4" name="内容占位符 2"/>
          <p:cNvSpPr txBox="1">
            <a:spLocks/>
          </p:cNvSpPr>
          <p:nvPr/>
        </p:nvSpPr>
        <p:spPr bwMode="auto">
          <a:xfrm>
            <a:off x="457200" y="1333500"/>
            <a:ext cx="8229600" cy="1807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根据邻接性定义不同，定义不同的连通性</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在</a:t>
            </a: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4</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邻接下定义的通路称为</a:t>
            </a:r>
            <a:r>
              <a:rPr kumimoji="0" lang="en-US" altLang="zh-CN"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4</a:t>
            </a:r>
            <a:r>
              <a:rPr kumimoji="0" lang="zh-CN" altLang="en-US"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连通</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在</a:t>
            </a: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8</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邻接下定义的通路称为</a:t>
            </a:r>
            <a:r>
              <a:rPr kumimoji="0" lang="en-US" altLang="zh-CN"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8</a:t>
            </a:r>
            <a:r>
              <a:rPr kumimoji="0" lang="zh-CN" altLang="en-US" sz="2400" b="1" i="0" u="none" strike="noStrike" kern="1200" cap="none" spc="0" normalizeH="0" baseline="0" noProof="0" dirty="0">
                <a:ln>
                  <a:noFill/>
                </a:ln>
                <a:solidFill>
                  <a:srgbClr val="7D428F"/>
                </a:solidFill>
                <a:effectLst/>
                <a:uLnTx/>
                <a:uFillTx/>
                <a:latin typeface="Centaur" panose="02030504050205020304" pitchFamily="18" charset="0"/>
                <a:ea typeface="+mn-ea"/>
                <a:cs typeface="+mn-cs"/>
              </a:rPr>
              <a:t>连通</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a:t>
            </a:r>
          </a:p>
        </p:txBody>
      </p:sp>
      <p:sp>
        <p:nvSpPr>
          <p:cNvPr id="12" name="Rectangle 11"/>
          <p:cNvSpPr/>
          <p:nvPr/>
        </p:nvSpPr>
        <p:spPr>
          <a:xfrm>
            <a:off x="3074138" y="5931060"/>
            <a:ext cx="8402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7F91"/>
                </a:solidFill>
                <a:effectLst/>
                <a:uLnTx/>
                <a:uFillTx/>
                <a:latin typeface="Arial"/>
                <a:ea typeface="+mn-ea"/>
                <a:cs typeface="+mn-cs"/>
              </a:rPr>
              <a:t>4</a:t>
            </a:r>
            <a:r>
              <a:rPr kumimoji="0" lang="zh-CN" altLang="en-US" sz="2000" b="0" i="0" u="none" strike="noStrike" kern="1200" cap="none" spc="0" normalizeH="0" baseline="0" noProof="0" dirty="0">
                <a:ln>
                  <a:noFill/>
                </a:ln>
                <a:solidFill>
                  <a:srgbClr val="2B7F91"/>
                </a:solidFill>
                <a:effectLst/>
                <a:uLnTx/>
                <a:uFillTx/>
                <a:latin typeface="Arial"/>
                <a:ea typeface="+mn-ea"/>
                <a:cs typeface="+mn-cs"/>
              </a:rPr>
              <a:t>连通</a:t>
            </a:r>
          </a:p>
        </p:txBody>
      </p:sp>
      <p:sp>
        <p:nvSpPr>
          <p:cNvPr id="13" name="Rectangle 12"/>
          <p:cNvSpPr/>
          <p:nvPr/>
        </p:nvSpPr>
        <p:spPr>
          <a:xfrm>
            <a:off x="6804248" y="5931060"/>
            <a:ext cx="8402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7F91"/>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2B7F91"/>
                </a:solidFill>
                <a:effectLst/>
                <a:uLnTx/>
                <a:uFillTx/>
                <a:latin typeface="Arial"/>
                <a:ea typeface="+mn-ea"/>
                <a:cs typeface="+mn-cs"/>
              </a:rPr>
              <a:t>连通</a:t>
            </a:r>
          </a:p>
        </p:txBody>
      </p:sp>
      <p:grpSp>
        <p:nvGrpSpPr>
          <p:cNvPr id="8" name="组合 17"/>
          <p:cNvGrpSpPr>
            <a:grpSpLocks noChangeAspect="1"/>
          </p:cNvGrpSpPr>
          <p:nvPr/>
        </p:nvGrpSpPr>
        <p:grpSpPr>
          <a:xfrm>
            <a:off x="1907704" y="3140968"/>
            <a:ext cx="1920000" cy="2880000"/>
            <a:chOff x="1311" y="5056"/>
            <a:chExt cx="2268" cy="3402"/>
          </a:xfrm>
        </p:grpSpPr>
        <p:sp>
          <p:nvSpPr>
            <p:cNvPr id="9" name="Rectangle 35"/>
            <p:cNvSpPr/>
            <p:nvPr/>
          </p:nvSpPr>
          <p:spPr bwMode="auto">
            <a:xfrm>
              <a:off x="2445" y="5056"/>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rPr>
                <a:t>p</a:t>
              </a:r>
            </a:p>
          </p:txBody>
        </p:sp>
        <p:sp>
          <p:nvSpPr>
            <p:cNvPr id="10" name="Rectangle 35"/>
            <p:cNvSpPr/>
            <p:nvPr/>
          </p:nvSpPr>
          <p:spPr bwMode="auto">
            <a:xfrm>
              <a:off x="3012" y="5056"/>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35"/>
            <p:cNvSpPr/>
            <p:nvPr/>
          </p:nvSpPr>
          <p:spPr bwMode="auto">
            <a:xfrm>
              <a:off x="3012" y="5623"/>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35"/>
            <p:cNvSpPr/>
            <p:nvPr/>
          </p:nvSpPr>
          <p:spPr bwMode="auto">
            <a:xfrm>
              <a:off x="3012" y="619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35"/>
            <p:cNvSpPr/>
            <p:nvPr/>
          </p:nvSpPr>
          <p:spPr bwMode="auto">
            <a:xfrm>
              <a:off x="3012"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35"/>
            <p:cNvSpPr/>
            <p:nvPr/>
          </p:nvSpPr>
          <p:spPr bwMode="auto">
            <a:xfrm>
              <a:off x="2445"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35"/>
            <p:cNvSpPr/>
            <p:nvPr/>
          </p:nvSpPr>
          <p:spPr bwMode="auto">
            <a:xfrm>
              <a:off x="1878" y="675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35"/>
            <p:cNvSpPr/>
            <p:nvPr/>
          </p:nvSpPr>
          <p:spPr bwMode="auto">
            <a:xfrm>
              <a:off x="1878" y="732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35"/>
            <p:cNvSpPr/>
            <p:nvPr/>
          </p:nvSpPr>
          <p:spPr bwMode="auto">
            <a:xfrm>
              <a:off x="1311" y="732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35"/>
            <p:cNvSpPr/>
            <p:nvPr/>
          </p:nvSpPr>
          <p:spPr bwMode="auto">
            <a:xfrm>
              <a:off x="1311" y="789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sym typeface="+mn-ea"/>
                </a:rPr>
                <a:t>q</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23" name="组合 27"/>
          <p:cNvGrpSpPr>
            <a:grpSpLocks noChangeAspect="1"/>
          </p:cNvGrpSpPr>
          <p:nvPr/>
        </p:nvGrpSpPr>
        <p:grpSpPr>
          <a:xfrm>
            <a:off x="5508104" y="2930731"/>
            <a:ext cx="1918800" cy="3357900"/>
            <a:chOff x="11381" y="4833"/>
            <a:chExt cx="2268" cy="3969"/>
          </a:xfrm>
        </p:grpSpPr>
        <p:sp>
          <p:nvSpPr>
            <p:cNvPr id="24" name="Rectangle 35"/>
            <p:cNvSpPr/>
            <p:nvPr/>
          </p:nvSpPr>
          <p:spPr bwMode="auto">
            <a:xfrm>
              <a:off x="11381" y="4833"/>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sym typeface="+mn-ea"/>
                </a:rPr>
                <a:t>p</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35"/>
            <p:cNvSpPr/>
            <p:nvPr/>
          </p:nvSpPr>
          <p:spPr bwMode="auto">
            <a:xfrm>
              <a:off x="11948" y="540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35"/>
            <p:cNvSpPr/>
            <p:nvPr/>
          </p:nvSpPr>
          <p:spPr bwMode="auto">
            <a:xfrm>
              <a:off x="12515" y="596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35"/>
            <p:cNvSpPr/>
            <p:nvPr/>
          </p:nvSpPr>
          <p:spPr bwMode="auto">
            <a:xfrm>
              <a:off x="13082" y="653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35"/>
            <p:cNvSpPr/>
            <p:nvPr/>
          </p:nvSpPr>
          <p:spPr bwMode="auto">
            <a:xfrm>
              <a:off x="12515" y="710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35"/>
            <p:cNvSpPr/>
            <p:nvPr/>
          </p:nvSpPr>
          <p:spPr bwMode="auto">
            <a:xfrm>
              <a:off x="11948" y="710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35"/>
            <p:cNvSpPr/>
            <p:nvPr/>
          </p:nvSpPr>
          <p:spPr bwMode="auto">
            <a:xfrm>
              <a:off x="11381" y="7668"/>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5"/>
            <p:cNvSpPr/>
            <p:nvPr/>
          </p:nvSpPr>
          <p:spPr bwMode="auto">
            <a:xfrm>
              <a:off x="11948" y="8235"/>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FFFA0A"/>
                  </a:solidFill>
                  <a:effectLst/>
                  <a:uLnTx/>
                  <a:uFillTx/>
                  <a:latin typeface="Times New Roman" panose="02020603050405020304" pitchFamily="18" charset="0"/>
                  <a:ea typeface="+mn-ea"/>
                  <a:cs typeface="Times New Roman" panose="02020603050405020304" pitchFamily="18" charset="0"/>
                  <a:sym typeface="+mn-ea"/>
                </a:rPr>
                <a:t>q</a:t>
              </a:r>
              <a:endPar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711697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连通性</a:t>
            </a:r>
          </a:p>
        </p:txBody>
      </p:sp>
      <p:sp>
        <p:nvSpPr>
          <p:cNvPr id="4" name="内容占位符 2"/>
          <p:cNvSpPr txBox="1">
            <a:spLocks/>
          </p:cNvSpPr>
          <p:nvPr/>
        </p:nvSpPr>
        <p:spPr bwMode="auto">
          <a:xfrm>
            <a:off x="457200" y="1333500"/>
            <a:ext cx="8229600" cy="187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对于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中任意像素</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中与该像素相连通的全部像素组成的集合称为</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连通分量</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2"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若</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中仅有一个连通分量，则称集合</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a:t>
            </a:r>
            <a:r>
              <a:rPr kumimoji="0" lang="zh-CN" altLang="en-US" sz="2600" b="1" i="0" u="none" strike="noStrike" kern="1200" cap="none" spc="0" normalizeH="0" baseline="0" noProof="0" dirty="0">
                <a:ln>
                  <a:noFill/>
                </a:ln>
                <a:solidFill>
                  <a:srgbClr val="7D428F"/>
                </a:solidFill>
                <a:effectLst/>
                <a:uLnTx/>
                <a:uFillTx/>
                <a:latin typeface="Times New Roman" panose="02020603050405020304" pitchFamily="18" charset="0"/>
                <a:ea typeface="宋体" panose="02010600030101010101" pitchFamily="2" charset="-122"/>
                <a:cs typeface="Times New Roman" panose="02020603050405020304" pitchFamily="18" charset="0"/>
              </a:rPr>
              <a:t>连通集</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endParaRPr kumimoji="0" lang="zh-CN" altLang="en-US" sz="2400" b="0" i="0" u="none" strike="noStrike" kern="1200" cap="none" spc="0" normalizeH="0" baseline="0" noProof="0" dirty="0">
              <a:ln>
                <a:noFill/>
              </a:ln>
              <a:solidFill>
                <a:srgbClr val="000000"/>
              </a:solidFill>
              <a:effectLst/>
              <a:uLnTx/>
              <a:uFillTx/>
              <a:latin typeface="Arial"/>
              <a:ea typeface="+mn-ea"/>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endParaRPr kumimoji="0" lang="zh-CN" altLang="en-US" sz="2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graphicFrame>
        <p:nvGraphicFramePr>
          <p:cNvPr id="25" name="Object 24"/>
          <p:cNvGraphicFramePr>
            <a:graphicFrameLocks noChangeAspect="1"/>
          </p:cNvGraphicFramePr>
          <p:nvPr/>
        </p:nvGraphicFramePr>
        <p:xfrm>
          <a:off x="1691680" y="1473200"/>
          <a:ext cx="214313" cy="285750"/>
        </p:xfrm>
        <a:graphic>
          <a:graphicData uri="http://schemas.openxmlformats.org/presentationml/2006/ole">
            <mc:AlternateContent xmlns:mc="http://schemas.openxmlformats.org/markup-compatibility/2006">
              <mc:Choice xmlns:v="urn:schemas-microsoft-com:vml" Requires="v">
                <p:oleObj name="Formula" r:id="rId3" imgW="219960" imgH="289800" progId="Equation.Ribbit">
                  <p:embed/>
                </p:oleObj>
              </mc:Choice>
              <mc:Fallback>
                <p:oleObj name="Formula" r:id="rId3" imgW="219960" imgH="289800" progId="Equation.Ribbit">
                  <p:embed/>
                  <p:pic>
                    <p:nvPicPr>
                      <p:cNvPr id="25" name="Object 24"/>
                      <p:cNvPicPr>
                        <a:picLocks noChangeAspect="1" noChangeArrowheads="1"/>
                      </p:cNvPicPr>
                      <p:nvPr/>
                    </p:nvPicPr>
                    <p:blipFill>
                      <a:blip r:embed="rId4"/>
                      <a:srcRect/>
                      <a:stretch>
                        <a:fillRect/>
                      </a:stretch>
                    </p:blipFill>
                    <p:spPr bwMode="auto">
                      <a:xfrm>
                        <a:off x="1691680" y="1473200"/>
                        <a:ext cx="21431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6"/>
          <p:cNvGraphicFramePr>
            <a:graphicFrameLocks noChangeAspect="1"/>
          </p:cNvGraphicFramePr>
          <p:nvPr/>
        </p:nvGraphicFramePr>
        <p:xfrm>
          <a:off x="3700463" y="1971675"/>
          <a:ext cx="212725" cy="285750"/>
        </p:xfrm>
        <a:graphic>
          <a:graphicData uri="http://schemas.openxmlformats.org/presentationml/2006/ole">
            <mc:AlternateContent xmlns:mc="http://schemas.openxmlformats.org/markup-compatibility/2006">
              <mc:Choice xmlns:v="urn:schemas-microsoft-com:vml" Requires="v">
                <p:oleObj name="Formula" r:id="rId5" imgW="219960" imgH="289800" progId="Equation.Ribbit">
                  <p:embed/>
                </p:oleObj>
              </mc:Choice>
              <mc:Fallback>
                <p:oleObj name="Formula" r:id="rId5" imgW="219960" imgH="289800" progId="Equation.Ribbit">
                  <p:embed/>
                  <p:pic>
                    <p:nvPicPr>
                      <p:cNvPr id="26" name="Object 26"/>
                      <p:cNvPicPr>
                        <a:picLocks noChangeAspect="1" noChangeArrowheads="1"/>
                      </p:cNvPicPr>
                      <p:nvPr/>
                    </p:nvPicPr>
                    <p:blipFill>
                      <a:blip r:embed="rId4"/>
                      <a:srcRect/>
                      <a:stretch>
                        <a:fillRect/>
                      </a:stretch>
                    </p:blipFill>
                    <p:spPr bwMode="auto">
                      <a:xfrm>
                        <a:off x="3700463" y="1971675"/>
                        <a:ext cx="212725"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2"/>
          <p:cNvGraphicFramePr>
            <a:graphicFrameLocks noChangeAspect="1"/>
          </p:cNvGraphicFramePr>
          <p:nvPr/>
        </p:nvGraphicFramePr>
        <p:xfrm>
          <a:off x="6238875" y="2506663"/>
          <a:ext cx="214313" cy="287337"/>
        </p:xfrm>
        <a:graphic>
          <a:graphicData uri="http://schemas.openxmlformats.org/presentationml/2006/ole">
            <mc:AlternateContent xmlns:mc="http://schemas.openxmlformats.org/markup-compatibility/2006">
              <mc:Choice xmlns:v="urn:schemas-microsoft-com:vml" Requires="v">
                <p:oleObj name="Formula" r:id="rId6" imgW="219960" imgH="289800" progId="Equation.Ribbit">
                  <p:embed/>
                </p:oleObj>
              </mc:Choice>
              <mc:Fallback>
                <p:oleObj name="Formula" r:id="rId6" imgW="219960" imgH="289800" progId="Equation.Ribbit">
                  <p:embed/>
                  <p:pic>
                    <p:nvPicPr>
                      <p:cNvPr id="27" name="Object 22"/>
                      <p:cNvPicPr>
                        <a:picLocks noChangeAspect="1" noChangeArrowheads="1"/>
                      </p:cNvPicPr>
                      <p:nvPr/>
                    </p:nvPicPr>
                    <p:blipFill>
                      <a:blip r:embed="rId4"/>
                      <a:srcRect/>
                      <a:stretch>
                        <a:fillRect/>
                      </a:stretch>
                    </p:blipFill>
                    <p:spPr bwMode="auto">
                      <a:xfrm>
                        <a:off x="6238875" y="2506663"/>
                        <a:ext cx="21431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3598863" y="1520825"/>
          <a:ext cx="173037" cy="231775"/>
        </p:xfrm>
        <a:graphic>
          <a:graphicData uri="http://schemas.openxmlformats.org/presentationml/2006/ole">
            <mc:AlternateContent xmlns:mc="http://schemas.openxmlformats.org/markup-compatibility/2006">
              <mc:Choice xmlns:v="urn:schemas-microsoft-com:vml" Requires="v">
                <p:oleObj name="Formula" r:id="rId7" imgW="181800" imgH="235080" progId="Equation.Ribbit">
                  <p:embed/>
                </p:oleObj>
              </mc:Choice>
              <mc:Fallback>
                <p:oleObj name="Formula" r:id="rId7" imgW="181800" imgH="235080" progId="Equation.Ribbit">
                  <p:embed/>
                  <p:pic>
                    <p:nvPicPr>
                      <p:cNvPr id="28" name="Object 27"/>
                      <p:cNvPicPr>
                        <a:picLocks noChangeAspect="1" noChangeArrowheads="1"/>
                      </p:cNvPicPr>
                      <p:nvPr/>
                    </p:nvPicPr>
                    <p:blipFill>
                      <a:blip r:embed="rId8"/>
                      <a:srcRect/>
                      <a:stretch>
                        <a:fillRect/>
                      </a:stretch>
                    </p:blipFill>
                    <p:spPr bwMode="auto">
                      <a:xfrm>
                        <a:off x="3598863" y="1520825"/>
                        <a:ext cx="173037"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nvGraphicFramePr>
        <p:xfrm>
          <a:off x="4092575" y="1503363"/>
          <a:ext cx="214313" cy="287337"/>
        </p:xfrm>
        <a:graphic>
          <a:graphicData uri="http://schemas.openxmlformats.org/presentationml/2006/ole">
            <mc:AlternateContent xmlns:mc="http://schemas.openxmlformats.org/markup-compatibility/2006">
              <mc:Choice xmlns:v="urn:schemas-microsoft-com:vml" Requires="v">
                <p:oleObj name="Formula" r:id="rId9" imgW="219960" imgH="289800" progId="Equation.Ribbit">
                  <p:embed/>
                </p:oleObj>
              </mc:Choice>
              <mc:Fallback>
                <p:oleObj name="Formula" r:id="rId9" imgW="219960" imgH="289800" progId="Equation.Ribbit">
                  <p:embed/>
                  <p:pic>
                    <p:nvPicPr>
                      <p:cNvPr id="29" name="Object 28"/>
                      <p:cNvPicPr>
                        <a:picLocks noChangeAspect="1" noChangeArrowheads="1"/>
                      </p:cNvPicPr>
                      <p:nvPr/>
                    </p:nvPicPr>
                    <p:blipFill>
                      <a:blip r:embed="rId4"/>
                      <a:srcRect/>
                      <a:stretch>
                        <a:fillRect/>
                      </a:stretch>
                    </p:blipFill>
                    <p:spPr bwMode="auto">
                      <a:xfrm>
                        <a:off x="4092575" y="1503363"/>
                        <a:ext cx="214313"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6"/>
          <p:cNvGraphicFramePr>
            <a:graphicFrameLocks noChangeAspect="1"/>
          </p:cNvGraphicFramePr>
          <p:nvPr/>
        </p:nvGraphicFramePr>
        <p:xfrm>
          <a:off x="1344613" y="2493590"/>
          <a:ext cx="212725" cy="287338"/>
        </p:xfrm>
        <a:graphic>
          <a:graphicData uri="http://schemas.openxmlformats.org/presentationml/2006/ole">
            <mc:AlternateContent xmlns:mc="http://schemas.openxmlformats.org/markup-compatibility/2006">
              <mc:Choice xmlns:v="urn:schemas-microsoft-com:vml" Requires="v">
                <p:oleObj name="Formula" r:id="rId10" imgW="219960" imgH="289800" progId="Equation.Ribbit">
                  <p:embed/>
                </p:oleObj>
              </mc:Choice>
              <mc:Fallback>
                <p:oleObj name="Formula" r:id="rId10" imgW="219960" imgH="289800" progId="Equation.Ribbit">
                  <p:embed/>
                  <p:pic>
                    <p:nvPicPr>
                      <p:cNvPr id="30" name="Object 26"/>
                      <p:cNvPicPr>
                        <a:picLocks noChangeAspect="1" noChangeArrowheads="1"/>
                      </p:cNvPicPr>
                      <p:nvPr/>
                    </p:nvPicPr>
                    <p:blipFill>
                      <a:blip r:embed="rId4"/>
                      <a:srcRect/>
                      <a:stretch>
                        <a:fillRect/>
                      </a:stretch>
                    </p:blipFill>
                    <p:spPr bwMode="auto">
                      <a:xfrm>
                        <a:off x="1344613" y="2493590"/>
                        <a:ext cx="21272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5580112" y="3789040"/>
            <a:ext cx="1866217" cy="193899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红色：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绿色：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蓝色：</a:t>
            </a:r>
            <a:r>
              <a:rPr kumimoji="0" lang="en-US" altLang="zh-CN" sz="2000" b="0" i="0" u="none" strike="noStrike" kern="1200" cap="none" spc="0" normalizeH="0" baseline="0" noProof="0" dirty="0">
                <a:ln>
                  <a:noFill/>
                </a:ln>
                <a:solidFill>
                  <a:srgbClr val="053E49"/>
                </a:solidFill>
                <a:effectLst/>
                <a:uLnTx/>
                <a:uFillTx/>
                <a:latin typeface="Arial"/>
                <a:ea typeface="+mn-ea"/>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共</a:t>
            </a:r>
            <a:r>
              <a:rPr kumimoji="0" lang="en-US" altLang="zh-CN" sz="2000" b="0" i="0" u="none" strike="noStrike" kern="1200" cap="none" spc="0" normalizeH="0" baseline="0" noProof="0" dirty="0">
                <a:ln>
                  <a:noFill/>
                </a:ln>
                <a:solidFill>
                  <a:srgbClr val="0070C0"/>
                </a:solidFill>
                <a:effectLst/>
                <a:uLnTx/>
                <a:uFillTx/>
                <a:latin typeface="Arial"/>
                <a:ea typeface="+mn-ea"/>
                <a:cs typeface="+mn-cs"/>
              </a:rPr>
              <a:t>8</a:t>
            </a:r>
            <a:r>
              <a:rPr kumimoji="0" lang="zh-CN" altLang="en-US" sz="2000" b="0" i="0" u="none" strike="noStrike" kern="1200" cap="none" spc="0" normalizeH="0" baseline="0" noProof="0" dirty="0">
                <a:ln>
                  <a:noFill/>
                </a:ln>
                <a:solidFill>
                  <a:srgbClr val="053E49"/>
                </a:solidFill>
                <a:effectLst/>
                <a:uLnTx/>
                <a:uFillTx/>
                <a:latin typeface="Arial"/>
                <a:ea typeface="+mn-ea"/>
                <a:cs typeface="+mn-cs"/>
              </a:rPr>
              <a:t>个连通分量</a:t>
            </a:r>
          </a:p>
        </p:txBody>
      </p:sp>
      <p:grpSp>
        <p:nvGrpSpPr>
          <p:cNvPr id="12" name="组合 53"/>
          <p:cNvGrpSpPr>
            <a:grpSpLocks noChangeAspect="1"/>
          </p:cNvGrpSpPr>
          <p:nvPr/>
        </p:nvGrpSpPr>
        <p:grpSpPr>
          <a:xfrm>
            <a:off x="2338050" y="3287587"/>
            <a:ext cx="2521626" cy="2941897"/>
            <a:chOff x="153" y="5060"/>
            <a:chExt cx="3402" cy="3969"/>
          </a:xfrm>
        </p:grpSpPr>
        <p:sp>
          <p:nvSpPr>
            <p:cNvPr id="13" name="Rectangle 35"/>
            <p:cNvSpPr/>
            <p:nvPr/>
          </p:nvSpPr>
          <p:spPr bwMode="auto">
            <a:xfrm>
              <a:off x="153" y="5060"/>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35"/>
            <p:cNvSpPr/>
            <p:nvPr/>
          </p:nvSpPr>
          <p:spPr bwMode="auto">
            <a:xfrm>
              <a:off x="720" y="5060"/>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35"/>
            <p:cNvSpPr/>
            <p:nvPr/>
          </p:nvSpPr>
          <p:spPr bwMode="auto">
            <a:xfrm>
              <a:off x="720" y="5627"/>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35"/>
            <p:cNvSpPr/>
            <p:nvPr/>
          </p:nvSpPr>
          <p:spPr bwMode="auto">
            <a:xfrm>
              <a:off x="720" y="619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35"/>
            <p:cNvSpPr/>
            <p:nvPr/>
          </p:nvSpPr>
          <p:spPr bwMode="auto">
            <a:xfrm>
              <a:off x="1287" y="619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8" name="Rectangle 35"/>
            <p:cNvSpPr/>
            <p:nvPr/>
          </p:nvSpPr>
          <p:spPr bwMode="auto">
            <a:xfrm>
              <a:off x="720" y="6761"/>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35"/>
            <p:cNvSpPr/>
            <p:nvPr/>
          </p:nvSpPr>
          <p:spPr bwMode="auto">
            <a:xfrm>
              <a:off x="720" y="7328"/>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35"/>
            <p:cNvSpPr/>
            <p:nvPr/>
          </p:nvSpPr>
          <p:spPr bwMode="auto">
            <a:xfrm>
              <a:off x="1287" y="7328"/>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35"/>
            <p:cNvSpPr/>
            <p:nvPr/>
          </p:nvSpPr>
          <p:spPr bwMode="auto">
            <a:xfrm>
              <a:off x="720" y="789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35"/>
            <p:cNvSpPr/>
            <p:nvPr/>
          </p:nvSpPr>
          <p:spPr bwMode="auto">
            <a:xfrm>
              <a:off x="720" y="8462"/>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35"/>
            <p:cNvSpPr/>
            <p:nvPr/>
          </p:nvSpPr>
          <p:spPr bwMode="auto">
            <a:xfrm>
              <a:off x="153" y="789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35"/>
            <p:cNvSpPr/>
            <p:nvPr/>
          </p:nvSpPr>
          <p:spPr bwMode="auto">
            <a:xfrm>
              <a:off x="1287" y="506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35"/>
            <p:cNvSpPr/>
            <p:nvPr/>
          </p:nvSpPr>
          <p:spPr bwMode="auto">
            <a:xfrm>
              <a:off x="1287"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5"/>
            <p:cNvSpPr/>
            <p:nvPr/>
          </p:nvSpPr>
          <p:spPr bwMode="auto">
            <a:xfrm>
              <a:off x="1854"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35"/>
            <p:cNvSpPr/>
            <p:nvPr/>
          </p:nvSpPr>
          <p:spPr bwMode="auto">
            <a:xfrm>
              <a:off x="2421" y="5627"/>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35"/>
            <p:cNvSpPr/>
            <p:nvPr/>
          </p:nvSpPr>
          <p:spPr bwMode="auto">
            <a:xfrm>
              <a:off x="2421" y="5060"/>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bwMode="auto">
            <a:xfrm>
              <a:off x="1854" y="6194"/>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35"/>
            <p:cNvSpPr/>
            <p:nvPr/>
          </p:nvSpPr>
          <p:spPr bwMode="auto">
            <a:xfrm>
              <a:off x="1854" y="676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5"/>
            <p:cNvSpPr/>
            <p:nvPr/>
          </p:nvSpPr>
          <p:spPr bwMode="auto">
            <a:xfrm>
              <a:off x="1287" y="6761"/>
              <a:ext cx="567" cy="567"/>
            </a:xfrm>
            <a:prstGeom prst="rect">
              <a:avLst/>
            </a:prstGeom>
            <a:solidFill>
              <a:srgbClr val="0073BD"/>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9" name="Rectangle 35"/>
            <p:cNvSpPr/>
            <p:nvPr/>
          </p:nvSpPr>
          <p:spPr bwMode="auto">
            <a:xfrm>
              <a:off x="1854" y="506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35"/>
            <p:cNvSpPr/>
            <p:nvPr/>
          </p:nvSpPr>
          <p:spPr bwMode="auto">
            <a:xfrm>
              <a:off x="153" y="562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35"/>
            <p:cNvSpPr/>
            <p:nvPr/>
          </p:nvSpPr>
          <p:spPr bwMode="auto">
            <a:xfrm>
              <a:off x="153"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35"/>
            <p:cNvSpPr/>
            <p:nvPr/>
          </p:nvSpPr>
          <p:spPr bwMode="auto">
            <a:xfrm>
              <a:off x="153" y="676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3" name="Rectangle 35"/>
            <p:cNvSpPr/>
            <p:nvPr/>
          </p:nvSpPr>
          <p:spPr bwMode="auto">
            <a:xfrm>
              <a:off x="153"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bwMode="auto">
            <a:xfrm>
              <a:off x="2988" y="5060"/>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35"/>
            <p:cNvSpPr/>
            <p:nvPr/>
          </p:nvSpPr>
          <p:spPr bwMode="auto">
            <a:xfrm>
              <a:off x="2988" y="562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35"/>
            <p:cNvSpPr/>
            <p:nvPr/>
          </p:nvSpPr>
          <p:spPr bwMode="auto">
            <a:xfrm>
              <a:off x="2421"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35"/>
            <p:cNvSpPr/>
            <p:nvPr/>
          </p:nvSpPr>
          <p:spPr bwMode="auto">
            <a:xfrm>
              <a:off x="2988" y="619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35"/>
            <p:cNvSpPr/>
            <p:nvPr/>
          </p:nvSpPr>
          <p:spPr bwMode="auto">
            <a:xfrm>
              <a:off x="2421" y="6761"/>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35"/>
            <p:cNvSpPr/>
            <p:nvPr/>
          </p:nvSpPr>
          <p:spPr bwMode="auto">
            <a:xfrm>
              <a:off x="1854"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35"/>
            <p:cNvSpPr/>
            <p:nvPr/>
          </p:nvSpPr>
          <p:spPr bwMode="auto">
            <a:xfrm>
              <a:off x="2421"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35"/>
            <p:cNvSpPr/>
            <p:nvPr/>
          </p:nvSpPr>
          <p:spPr bwMode="auto">
            <a:xfrm>
              <a:off x="2988" y="7328"/>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35"/>
            <p:cNvSpPr/>
            <p:nvPr/>
          </p:nvSpPr>
          <p:spPr bwMode="auto">
            <a:xfrm>
              <a:off x="1287" y="7895"/>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35"/>
            <p:cNvSpPr/>
            <p:nvPr/>
          </p:nvSpPr>
          <p:spPr bwMode="auto">
            <a:xfrm>
              <a:off x="1287" y="8454"/>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35"/>
            <p:cNvSpPr/>
            <p:nvPr/>
          </p:nvSpPr>
          <p:spPr bwMode="auto">
            <a:xfrm>
              <a:off x="153" y="8462"/>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5"/>
            <p:cNvSpPr/>
            <p:nvPr/>
          </p:nvSpPr>
          <p:spPr bwMode="auto">
            <a:xfrm>
              <a:off x="1854" y="78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 name="Rectangle 35"/>
            <p:cNvSpPr/>
            <p:nvPr/>
          </p:nvSpPr>
          <p:spPr bwMode="auto">
            <a:xfrm>
              <a:off x="2988" y="7887"/>
              <a:ext cx="567" cy="567"/>
            </a:xfrm>
            <a:prstGeom prst="rect">
              <a:avLst/>
            </a:prstGeom>
            <a:solidFill>
              <a:srgbClr val="78AB3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35"/>
            <p:cNvSpPr/>
            <p:nvPr/>
          </p:nvSpPr>
          <p:spPr bwMode="auto">
            <a:xfrm>
              <a:off x="2988" y="6765"/>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8" name="Rectangle 35"/>
            <p:cNvSpPr/>
            <p:nvPr/>
          </p:nvSpPr>
          <p:spPr bwMode="auto">
            <a:xfrm>
              <a:off x="2421" y="7887"/>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9" name="Rectangle 35"/>
            <p:cNvSpPr/>
            <p:nvPr/>
          </p:nvSpPr>
          <p:spPr bwMode="auto">
            <a:xfrm>
              <a:off x="1854"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35"/>
            <p:cNvSpPr/>
            <p:nvPr/>
          </p:nvSpPr>
          <p:spPr bwMode="auto">
            <a:xfrm>
              <a:off x="2421"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35"/>
            <p:cNvSpPr/>
            <p:nvPr/>
          </p:nvSpPr>
          <p:spPr bwMode="auto">
            <a:xfrm>
              <a:off x="2988" y="8454"/>
              <a:ext cx="567" cy="567"/>
            </a:xfrm>
            <a:prstGeom prst="rect">
              <a:avLst/>
            </a:prstGeom>
            <a:solidFill>
              <a:srgbClr val="D9541A"/>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5" name="对话气泡: 椭圆形 4">
            <a:extLst>
              <a:ext uri="{FF2B5EF4-FFF2-40B4-BE49-F238E27FC236}">
                <a16:creationId xmlns:a16="http://schemas.microsoft.com/office/drawing/2014/main" id="{2E7D9CB8-E63B-C220-9698-6C85A9F8B748}"/>
              </a:ext>
            </a:extLst>
          </p:cNvPr>
          <p:cNvSpPr/>
          <p:nvPr/>
        </p:nvSpPr>
        <p:spPr bwMode="auto">
          <a:xfrm>
            <a:off x="6346031" y="2923938"/>
            <a:ext cx="2450673" cy="990129"/>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anose="020B0604020202020204" pitchFamily="34" charset="0"/>
              </a:rPr>
              <a:t>连通集可以表示</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anose="020B0604020202020204" pitchFamily="34" charset="0"/>
              </a:rPr>
              <a:t>区域的概念</a:t>
            </a:r>
          </a:p>
        </p:txBody>
      </p:sp>
    </p:spTree>
    <p:extLst>
      <p:ext uri="{BB962C8B-B14F-4D97-AF65-F5344CB8AC3E}">
        <p14:creationId xmlns:p14="http://schemas.microsoft.com/office/powerpoint/2010/main" val="24634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区域与边界</a:t>
            </a:r>
          </a:p>
        </p:txBody>
      </p:sp>
      <p:pic>
        <p:nvPicPr>
          <p:cNvPr id="4" name="图片 3">
            <a:extLst>
              <a:ext uri="{FF2B5EF4-FFF2-40B4-BE49-F238E27FC236}">
                <a16:creationId xmlns:a16="http://schemas.microsoft.com/office/drawing/2014/main" id="{9F7FA7F6-EFEF-07E3-B729-D34D68F0022C}"/>
              </a:ext>
            </a:extLst>
          </p:cNvPr>
          <p:cNvPicPr>
            <a:picLocks noChangeAspect="1"/>
          </p:cNvPicPr>
          <p:nvPr/>
        </p:nvPicPr>
        <p:blipFill>
          <a:blip r:embed="rId3"/>
          <a:srcRect l="6795" t="12457" r="6187"/>
          <a:stretch>
            <a:fillRect/>
          </a:stretch>
        </p:blipFill>
        <p:spPr>
          <a:xfrm>
            <a:off x="502920" y="3577281"/>
            <a:ext cx="3898265" cy="2530475"/>
          </a:xfrm>
          <a:prstGeom prst="rect">
            <a:avLst/>
          </a:prstGeom>
        </p:spPr>
      </p:pic>
      <p:pic>
        <p:nvPicPr>
          <p:cNvPr id="6" name="图片 5">
            <a:extLst>
              <a:ext uri="{FF2B5EF4-FFF2-40B4-BE49-F238E27FC236}">
                <a16:creationId xmlns:a16="http://schemas.microsoft.com/office/drawing/2014/main" id="{2E324190-8B23-A439-6E04-A33008BBAB55}"/>
              </a:ext>
            </a:extLst>
          </p:cNvPr>
          <p:cNvPicPr>
            <a:picLocks noChangeAspect="1"/>
          </p:cNvPicPr>
          <p:nvPr/>
        </p:nvPicPr>
        <p:blipFill>
          <a:blip r:embed="rId4"/>
          <a:stretch>
            <a:fillRect/>
          </a:stretch>
        </p:blipFill>
        <p:spPr>
          <a:xfrm>
            <a:off x="4627245" y="3591886"/>
            <a:ext cx="3962400" cy="2432050"/>
          </a:xfrm>
          <a:prstGeom prst="rect">
            <a:avLst/>
          </a:prstGeom>
        </p:spPr>
      </p:pic>
      <p:sp>
        <p:nvSpPr>
          <p:cNvPr id="7" name="文本框 6">
            <a:extLst>
              <a:ext uri="{FF2B5EF4-FFF2-40B4-BE49-F238E27FC236}">
                <a16:creationId xmlns:a16="http://schemas.microsoft.com/office/drawing/2014/main" id="{83A629B6-1025-3D6B-0D91-BC4CC923DD63}"/>
              </a:ext>
            </a:extLst>
          </p:cNvPr>
          <p:cNvSpPr txBox="1"/>
          <p:nvPr/>
        </p:nvSpPr>
        <p:spPr>
          <a:xfrm>
            <a:off x="2140585" y="6208086"/>
            <a:ext cx="5330190" cy="583565"/>
          </a:xfrm>
          <a:prstGeom prst="rect">
            <a:avLst/>
          </a:prstGeom>
          <a:noFill/>
        </p:spPr>
        <p:txBody>
          <a:bodyPr wrap="none" rtlCol="0" anchor="t">
            <a:spAutoFit/>
          </a:bodyPr>
          <a:lstStyle/>
          <a:p>
            <a:r>
              <a:rPr kumimoji="1" lang="en-US" altLang="zh-CN" sz="3200" dirty="0">
                <a:latin typeface="Times New Roman" panose="02020503050405090304" charset="0"/>
                <a:ea typeface="宋体" charset="0"/>
                <a:cs typeface="Times New Roman" panose="02020503050405090304" charset="0"/>
                <a:sym typeface="+mn-ea"/>
              </a:rPr>
              <a:t>4-</a:t>
            </a:r>
            <a:r>
              <a:rPr kumimoji="1" lang="zh-CN" altLang="en-US" sz="3200" dirty="0">
                <a:latin typeface="Times New Roman" panose="02020503050405090304" charset="0"/>
                <a:ea typeface="宋体" charset="0"/>
                <a:cs typeface="Times New Roman" panose="02020503050405090304" charset="0"/>
                <a:sym typeface="+mn-ea"/>
              </a:rPr>
              <a:t>邻接与</a:t>
            </a:r>
            <a:r>
              <a:rPr kumimoji="1" lang="en-US" altLang="zh-CN" sz="3200" dirty="0">
                <a:latin typeface="Times New Roman" panose="02020503050405090304" charset="0"/>
                <a:ea typeface="宋体" charset="0"/>
                <a:cs typeface="Times New Roman" panose="02020503050405090304" charset="0"/>
                <a:sym typeface="+mn-ea"/>
              </a:rPr>
              <a:t>8-</a:t>
            </a:r>
            <a:r>
              <a:rPr kumimoji="1" lang="zh-CN" altLang="en-US" sz="3200" dirty="0">
                <a:latin typeface="Times New Roman" panose="02020503050405090304" charset="0"/>
                <a:ea typeface="宋体" charset="0"/>
                <a:cs typeface="Times New Roman" panose="02020503050405090304" charset="0"/>
                <a:sym typeface="+mn-ea"/>
              </a:rPr>
              <a:t>邻接的连通集边界</a:t>
            </a:r>
          </a:p>
        </p:txBody>
      </p:sp>
      <p:sp>
        <p:nvSpPr>
          <p:cNvPr id="5" name="文本框 4">
            <a:extLst>
              <a:ext uri="{FF2B5EF4-FFF2-40B4-BE49-F238E27FC236}">
                <a16:creationId xmlns:a16="http://schemas.microsoft.com/office/drawing/2014/main" id="{181B4293-8058-DBC5-ABAB-E99E7ABBA216}"/>
              </a:ext>
            </a:extLst>
          </p:cNvPr>
          <p:cNvSpPr txBox="1"/>
          <p:nvPr/>
        </p:nvSpPr>
        <p:spPr>
          <a:xfrm>
            <a:off x="502920" y="1555750"/>
            <a:ext cx="8136732" cy="1938992"/>
          </a:xfrm>
          <a:prstGeom prst="rect">
            <a:avLst/>
          </a:prstGeom>
          <a:noFill/>
        </p:spPr>
        <p:txBody>
          <a:bodyPr wrap="square">
            <a:spAutoFit/>
          </a:bodyPr>
          <a:lstStyle/>
          <a:p>
            <a:pPr marL="342900" indent="-342900">
              <a:buFont typeface="Arial" panose="020B0604020202020204" pitchFamily="34" charset="0"/>
              <a:buChar char="•"/>
            </a:pPr>
            <a:r>
              <a:rPr lang="x-none" altLang="zh-CN" sz="2000" dirty="0">
                <a:latin typeface="微软雅黑" panose="020B0503020204020204" pitchFamily="34" charset="-122"/>
                <a:ea typeface="微软雅黑" panose="020B0503020204020204" pitchFamily="34" charset="-122"/>
              </a:rPr>
              <a:t>图像中每一个连通集构成一个</a:t>
            </a:r>
            <a:r>
              <a:rPr lang="x-none" altLang="zh-CN" sz="2000" dirty="0">
                <a:solidFill>
                  <a:srgbClr val="C00000"/>
                </a:solidFill>
                <a:latin typeface="微软雅黑" panose="020B0503020204020204" pitchFamily="34" charset="-122"/>
                <a:ea typeface="微软雅黑" panose="020B0503020204020204" pitchFamily="34" charset="-122"/>
              </a:rPr>
              <a:t>区域</a:t>
            </a:r>
            <a:r>
              <a:rPr lang="x-none" altLang="zh-CN" sz="2000" dirty="0">
                <a:latin typeface="微软雅黑" panose="020B0503020204020204" pitchFamily="34" charset="-122"/>
                <a:ea typeface="微软雅黑" panose="020B0503020204020204" pitchFamily="34" charset="-122"/>
              </a:rPr>
              <a:t>，图像可认为是由多个区域组成。</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区域</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的边界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的补集中的像素相邻的一组像素</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若像素</a:t>
            </a:r>
            <a:r>
              <a:rPr kumimoji="0" lang="en-US" altLang="zh-CN" sz="200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p</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的任意邻域内有属于</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的像素也有</a:t>
            </a:r>
            <a:r>
              <a:rPr kumimoji="0" lang="x-none" altLang="zh-CN"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不属于</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的像素，则像素</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称为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的边界像素。</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的边界像素的全体称为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a:t>
            </a:r>
            <a:r>
              <a:rPr kumimoji="0" lang="x-none" altLang="zh-CN"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边界</a:t>
            </a:r>
            <a:r>
              <a:rPr kumimoji="0" lang="x-none" altLang="zh-CN" sz="20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339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734310" cy="795655"/>
          </a:xfrm>
        </p:spPr>
        <p:txBody>
          <a:bodyPr>
            <a:normAutofit fontScale="90000"/>
          </a:bodyPr>
          <a:lstStyle/>
          <a:p>
            <a:r>
              <a:rPr lang="zh-CN" altLang="en-US" sz="3600" b="1" dirty="0">
                <a:solidFill>
                  <a:schemeClr val="accent1">
                    <a:lumMod val="50000"/>
                  </a:schemeClr>
                </a:solidFill>
                <a:latin typeface="SimHei" charset="-122"/>
                <a:ea typeface="SimHei" charset="-122"/>
                <a:cs typeface="SimHei" charset="-122"/>
              </a:rPr>
              <a:t>数字图像基础</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965" y="271780"/>
            <a:ext cx="872490" cy="852805"/>
          </a:xfrm>
          <a:prstGeom prst="rect">
            <a:avLst/>
          </a:prstGeom>
        </p:spPr>
      </p:pic>
      <p:cxnSp>
        <p:nvCxnSpPr>
          <p:cNvPr id="5" name="直线连接符 4"/>
          <p:cNvCxnSpPr/>
          <p:nvPr/>
        </p:nvCxnSpPr>
        <p:spPr>
          <a:xfrm>
            <a:off x="3009712" y="525055"/>
            <a:ext cx="1748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Digital Image Fundamentals</a:t>
            </a:r>
          </a:p>
        </p:txBody>
      </p:sp>
      <p:sp>
        <p:nvSpPr>
          <p:cNvPr id="14" name="矩形 13"/>
          <p:cNvSpPr/>
          <p:nvPr/>
        </p:nvSpPr>
        <p:spPr>
          <a:xfrm>
            <a:off x="19685" y="183515"/>
            <a:ext cx="298450" cy="96964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50" y="6556375"/>
            <a:ext cx="224155" cy="223520"/>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6" name="矩形 15"/>
          <p:cNvSpPr/>
          <p:nvPr/>
        </p:nvSpPr>
        <p:spPr>
          <a:xfrm>
            <a:off x="398780" y="1581150"/>
            <a:ext cx="8448675" cy="5001369"/>
          </a:xfrm>
          <a:prstGeom prst="rect">
            <a:avLst/>
          </a:prstGeom>
        </p:spPr>
        <p:txBody>
          <a:bodyPr wrap="square">
            <a:spAutoFit/>
          </a:bodyPr>
          <a:lstStyle/>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距离测度</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宋体" charset="0"/>
                <a:cs typeface="Times New Roman" panose="02020503050405090304" charset="0"/>
                <a:sym typeface="+mn-ea"/>
              </a:rPr>
              <a:t>对于坐标分别为(x, y)，</a:t>
            </a:r>
            <a:r>
              <a:rPr kumimoji="1" lang="en-US" altLang="zh-CN" sz="2800" dirty="0">
                <a:latin typeface="Times New Roman" panose="02020503050405090304" charset="0"/>
                <a:ea typeface="宋体" charset="0"/>
                <a:cs typeface="Times New Roman" panose="02020503050405090304" charset="0"/>
                <a:sym typeface="+mn-ea"/>
              </a:rPr>
              <a:t>(u, v)</a:t>
            </a:r>
            <a:r>
              <a:rPr kumimoji="1" lang="zh-CN" altLang="en-US" sz="2800" dirty="0">
                <a:latin typeface="Times New Roman" panose="02020503050405090304" charset="0"/>
                <a:ea typeface="宋体" charset="0"/>
                <a:cs typeface="Times New Roman" panose="02020503050405090304" charset="0"/>
                <a:sym typeface="+mn-ea"/>
              </a:rPr>
              <a:t>，(s, t)的像素p，q，r，如果函数D满足下列条件，则称函数D是距离函数或度量</a:t>
            </a:r>
          </a:p>
          <a:p>
            <a:pPr lvl="2" fontAlgn="auto"/>
            <a:r>
              <a:rPr kumimoji="1" lang="en-US" altLang="zh-CN" sz="2800" dirty="0">
                <a:latin typeface="Times New Roman" panose="02020503050405090304" charset="0"/>
                <a:ea typeface="宋体" charset="0"/>
                <a:cs typeface="Times New Roman" panose="02020503050405090304" charset="0"/>
                <a:sym typeface="+mn-ea"/>
              </a:rPr>
              <a:t>1)</a:t>
            </a:r>
            <a:r>
              <a:rPr kumimoji="1" lang="zh-CN" altLang="en-US" sz="2800" dirty="0">
                <a:latin typeface="Times New Roman" panose="02020503050405090304" charset="0"/>
                <a:ea typeface="宋体" charset="0"/>
                <a:cs typeface="Times New Roman" panose="02020503050405090304" charset="0"/>
                <a:sym typeface="+mn-ea"/>
              </a:rPr>
              <a:t> </a:t>
            </a:r>
          </a:p>
          <a:p>
            <a:pPr lvl="2"/>
            <a:r>
              <a:rPr kumimoji="1" lang="zh-CN" altLang="en-US" sz="1100" dirty="0">
                <a:latin typeface="Times New Roman" panose="02020503050405090304" charset="0"/>
                <a:ea typeface="宋体" charset="0"/>
                <a:cs typeface="Times New Roman" panose="02020503050405090304" charset="0"/>
                <a:sym typeface="+mn-ea"/>
              </a:rPr>
              <a:t>   </a:t>
            </a:r>
            <a:endParaRPr kumimoji="1" lang="en-US" altLang="zh-CN" sz="1100" dirty="0">
              <a:latin typeface="Times New Roman" panose="02020503050405090304" charset="0"/>
              <a:ea typeface="宋体" charset="0"/>
              <a:cs typeface="Times New Roman" panose="02020503050405090304" charset="0"/>
              <a:sym typeface="+mn-ea"/>
            </a:endParaRPr>
          </a:p>
          <a:p>
            <a:pPr lvl="2"/>
            <a:r>
              <a:rPr kumimoji="1" lang="zh-CN" altLang="en-US" sz="2400" dirty="0">
                <a:latin typeface="Times New Roman" panose="02020503050405090304" charset="0"/>
                <a:ea typeface="宋体" charset="0"/>
                <a:cs typeface="Times New Roman" panose="02020503050405090304" charset="0"/>
                <a:sym typeface="+mn-ea"/>
              </a:rPr>
              <a:t>       </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0" u="none" strike="noStrike" kern="1200" cap="none" spc="0" normalizeH="0" baseline="0" noProof="0" dirty="0" err="1">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正定性</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：两点之间距离大于等于</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p>
          <a:p>
            <a:pPr marL="1257300" lvl="2" indent="-342900" fontAlgn="auto">
              <a:buFont typeface="Wingdings" panose="05000000000000000000" pitchFamily="2" charset="2"/>
              <a:buChar char="n"/>
            </a:pPr>
            <a:endParaRPr kumimoji="1" lang="en-US" altLang="zh-CN" sz="1600" dirty="0">
              <a:latin typeface="Times New Roman" panose="02020503050405090304" charset="0"/>
              <a:ea typeface="宋体" charset="0"/>
              <a:cs typeface="Times New Roman" panose="02020503050405090304" charset="0"/>
              <a:sym typeface="+mn-ea"/>
            </a:endParaRPr>
          </a:p>
          <a:p>
            <a:pPr lvl="2" fontAlgn="auto"/>
            <a:r>
              <a:rPr kumimoji="1" lang="en-US" altLang="zh-CN" sz="2800" dirty="0">
                <a:latin typeface="Times New Roman" panose="02020503050405090304" charset="0"/>
                <a:ea typeface="宋体" charset="0"/>
                <a:cs typeface="Times New Roman" panose="02020503050405090304" charset="0"/>
                <a:sym typeface="+mn-ea"/>
              </a:rPr>
              <a:t>2)</a:t>
            </a:r>
          </a:p>
          <a:p>
            <a:pPr lvl="2" fontAlgn="auto"/>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对称</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性</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：距离与方向无关</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dirty="0">
              <a:latin typeface="Times New Roman" panose="02020503050405090304" charset="0"/>
              <a:ea typeface="宋体" charset="0"/>
              <a:cs typeface="Times New Roman" panose="02020503050405090304" charset="0"/>
              <a:sym typeface="+mn-ea"/>
            </a:endParaRPr>
          </a:p>
          <a:p>
            <a:pPr lvl="2" fontAlgn="auto"/>
            <a:r>
              <a:rPr kumimoji="1" lang="en-US" altLang="zh-CN" sz="2800" dirty="0">
                <a:latin typeface="Times New Roman" panose="02020503050405090304" charset="0"/>
                <a:ea typeface="宋体" charset="0"/>
                <a:cs typeface="Times New Roman" panose="02020503050405090304" charset="0"/>
                <a:sym typeface="+mn-ea"/>
              </a:rPr>
              <a:t>3)</a:t>
            </a:r>
          </a:p>
          <a:p>
            <a:pPr lvl="2" fontAlgn="auto"/>
            <a:endParaRPr kumimoji="1" lang="en-US" altLang="zh-CN" sz="1600" dirty="0">
              <a:latin typeface="Times New Roman" panose="02020503050405090304" charset="0"/>
              <a:ea typeface="宋体" charset="0"/>
              <a:cs typeface="Times New Roman" panose="02020503050405090304" charset="0"/>
              <a:sym typeface="+mn-ea"/>
            </a:endParaRPr>
          </a:p>
          <a:p>
            <a:pPr lvl="2" fontAlgn="auto"/>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三角不等式：两点之间直线距离最短</a:t>
            </a:r>
            <a:r>
              <a:rPr kumimoji="0"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2400" dirty="0">
              <a:latin typeface="Times New Roman" panose="02020503050405090304" charset="0"/>
              <a:ea typeface="宋体" charset="0"/>
              <a:cs typeface="Times New Roman" panose="02020503050405090304" charset="0"/>
              <a:sym typeface="+mn-ea"/>
            </a:endParaRPr>
          </a:p>
        </p:txBody>
      </p:sp>
      <mc:AlternateContent xmlns:mc="http://schemas.openxmlformats.org/markup-compatibility/2006" xmlns:a14="http://schemas.microsoft.com/office/drawing/2010/main">
        <mc:Choice Requires="a14">
          <p:sp>
            <p:nvSpPr>
              <p:cNvPr id="1132549" name="Object 5"/>
              <p:cNvSpPr txBox="1"/>
              <p:nvPr/>
            </p:nvSpPr>
            <p:spPr bwMode="auto">
              <a:xfrm>
                <a:off x="1915188" y="3340100"/>
                <a:ext cx="6732270" cy="439737"/>
              </a:xfrm>
              <a:prstGeom prst="rect">
                <a:avLst/>
              </a:prstGeom>
              <a:solidFill>
                <a:schemeClr val="bg1"/>
              </a:solidFill>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𝐷</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𝑝</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𝑞</m:t>
                      </m:r>
                      <m:r>
                        <a:rPr lang="zh-CN" altLang="en-US" sz="2400" i="1" smtClean="0">
                          <a:solidFill>
                            <a:srgbClr val="000000"/>
                          </a:solidFill>
                          <a:latin typeface="Cambria Math" panose="02040503050406030204" pitchFamily="18" charset="0"/>
                        </a:rPr>
                        <m:t>)≥0</m:t>
                      </m:r>
                      <m:m>
                        <m:mPr>
                          <m:plcHide m:val="on"/>
                          <m:mcs>
                            <m:mc>
                              <m:mcPr>
                                <m:count m:val="1"/>
                                <m:mcJc m:val="center"/>
                              </m:mcPr>
                            </m:mc>
                          </m:mcs>
                          <m:ctrlPr>
                            <a:rPr lang="zh-CN" altLang="en-US" sz="2400" i="1">
                              <a:solidFill>
                                <a:srgbClr val="000000"/>
                              </a:solidFill>
                              <a:latin typeface="Cambria Math" panose="02040503050406030204" pitchFamily="18" charset="0"/>
                            </a:rPr>
                          </m:ctrlPr>
                        </m:mPr>
                        <m:mr>
                          <m:e/>
                        </m:mr>
                      </m:m>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当且仅当</m:t>
                            </m:r>
                          </m:e>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e>
                        </m:mr>
                      </m:m>
                    </m:oMath>
                  </m:oMathPara>
                </a14:m>
                <a:endParaRPr lang="zh-CN" altLang="en-US" sz="2400" dirty="0"/>
              </a:p>
            </p:txBody>
          </p:sp>
        </mc:Choice>
        <mc:Fallback xmlns="">
          <p:sp>
            <p:nvSpPr>
              <p:cNvPr id="1132549" name="Object 5"/>
              <p:cNvSpPr txBox="1">
                <a:spLocks noRot="1" noChangeAspect="1" noMove="1" noResize="1" noEditPoints="1" noAdjustHandles="1" noChangeArrowheads="1" noChangeShapeType="1" noTextEdit="1"/>
              </p:cNvSpPr>
              <p:nvPr/>
            </p:nvSpPr>
            <p:spPr bwMode="auto">
              <a:xfrm>
                <a:off x="1915188" y="3340100"/>
                <a:ext cx="6732270" cy="439737"/>
              </a:xfrm>
              <a:prstGeom prst="rect">
                <a:avLst/>
              </a:prstGeom>
              <a:blipFill>
                <a:blip r:embed="rId4"/>
                <a:stretch>
                  <a:fillRect l="-181" b="-23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2550" name="Object 6"/>
              <p:cNvSpPr txBox="1"/>
              <p:nvPr/>
            </p:nvSpPr>
            <p:spPr bwMode="auto">
              <a:xfrm>
                <a:off x="1915188" y="4396194"/>
                <a:ext cx="4092875" cy="434975"/>
              </a:xfrm>
              <a:prstGeom prst="rect">
                <a:avLst/>
              </a:prstGeom>
              <a:solidFill>
                <a:schemeClr val="bg1"/>
              </a:solidFill>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1132550" name="Object 6"/>
              <p:cNvSpPr txBox="1">
                <a:spLocks noRot="1" noChangeAspect="1" noMove="1" noResize="1" noEditPoints="1" noAdjustHandles="1" noChangeArrowheads="1" noChangeShapeType="1" noTextEdit="1"/>
              </p:cNvSpPr>
              <p:nvPr/>
            </p:nvSpPr>
            <p:spPr bwMode="auto">
              <a:xfrm>
                <a:off x="1915188" y="4396194"/>
                <a:ext cx="4092875" cy="434975"/>
              </a:xfrm>
              <a:prstGeom prst="rect">
                <a:avLst/>
              </a:prstGeom>
              <a:blipFill>
                <a:blip r:embed="rId5"/>
                <a:stretch>
                  <a:fillRect l="-298" b="-23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2551" name="Object 7"/>
              <p:cNvSpPr txBox="1"/>
              <p:nvPr/>
            </p:nvSpPr>
            <p:spPr bwMode="auto">
              <a:xfrm>
                <a:off x="1915188" y="5430590"/>
                <a:ext cx="4285220" cy="415925"/>
              </a:xfrm>
              <a:prstGeom prst="rect">
                <a:avLst/>
              </a:prstGeom>
              <a:solidFill>
                <a:schemeClr val="bg1"/>
              </a:solidFill>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𝑞</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1132551" name="Object 7"/>
              <p:cNvSpPr txBox="1">
                <a:spLocks noRot="1" noChangeAspect="1" noMove="1" noResize="1" noEditPoints="1" noAdjustHandles="1" noChangeArrowheads="1" noChangeShapeType="1" noTextEdit="1"/>
              </p:cNvSpPr>
              <p:nvPr/>
            </p:nvSpPr>
            <p:spPr bwMode="auto">
              <a:xfrm>
                <a:off x="1915188" y="5430590"/>
                <a:ext cx="4285220" cy="415925"/>
              </a:xfrm>
              <a:prstGeom prst="rect">
                <a:avLst/>
              </a:prstGeom>
              <a:blipFill>
                <a:blip r:embed="rId6"/>
                <a:stretch>
                  <a:fillRect l="-284" b="-30882"/>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图像增强</a:t>
            </a:r>
          </a:p>
        </p:txBody>
      </p:sp>
      <p:sp>
        <p:nvSpPr>
          <p:cNvPr id="5" name="Content Placeholder 4"/>
          <p:cNvSpPr>
            <a:spLocks noGrp="1"/>
          </p:cNvSpPr>
          <p:nvPr>
            <p:ph idx="1"/>
          </p:nvPr>
        </p:nvSpPr>
        <p:spPr>
          <a:xfrm>
            <a:off x="457200" y="1340768"/>
            <a:ext cx="8229600" cy="2520280"/>
          </a:xfrm>
        </p:spPr>
        <p:txBody>
          <a:bodyPr/>
          <a:lstStyle/>
          <a:p>
            <a:r>
              <a:rPr lang="zh-CN" altLang="en-US" sz="2800" b="1" dirty="0">
                <a:solidFill>
                  <a:srgbClr val="FF9900"/>
                </a:solidFill>
              </a:rPr>
              <a:t>目标</a:t>
            </a:r>
            <a:r>
              <a:rPr lang="zh-CN" altLang="en-US" sz="2800" b="1" dirty="0"/>
              <a:t>：对图像</a:t>
            </a:r>
            <a:r>
              <a:rPr lang="zh-CN" altLang="en-US" sz="2800" dirty="0"/>
              <a:t>的突出感兴趣的特征或者抑制不需要的特征，</a:t>
            </a:r>
            <a:r>
              <a:rPr lang="zh-CN" altLang="en-US" sz="2800" b="1" dirty="0"/>
              <a:t>使图像处理更适合</a:t>
            </a:r>
            <a:r>
              <a:rPr lang="zh-CN" altLang="en-US" sz="2800" b="1" dirty="0">
                <a:solidFill>
                  <a:srgbClr val="0000FF"/>
                </a:solidFill>
              </a:rPr>
              <a:t>特定的应用</a:t>
            </a:r>
            <a:r>
              <a:rPr lang="zh-CN" altLang="en-US" sz="2800" b="1" dirty="0"/>
              <a:t>。</a:t>
            </a:r>
            <a:endParaRPr lang="en-US" altLang="zh-CN" sz="2800" b="1" dirty="0"/>
          </a:p>
          <a:p>
            <a:r>
              <a:rPr lang="zh-CN" altLang="en-US" sz="2800" b="1" dirty="0">
                <a:solidFill>
                  <a:srgbClr val="FF9900"/>
                </a:solidFill>
              </a:rPr>
              <a:t>处理</a:t>
            </a:r>
            <a:r>
              <a:rPr lang="zh-CN" altLang="en-US" sz="2800" dirty="0"/>
              <a:t>：噪声去除、边缘增强、对比度提高、亮度增加等。</a:t>
            </a:r>
            <a:endParaRPr lang="zh-CN" altLang="en-US" sz="2800" b="1" dirty="0"/>
          </a:p>
        </p:txBody>
      </p:sp>
      <p:sp>
        <p:nvSpPr>
          <p:cNvPr id="2" name="Rectangle 1"/>
          <p:cNvSpPr/>
          <p:nvPr/>
        </p:nvSpPr>
        <p:spPr>
          <a:xfrm>
            <a:off x="765920" y="4149080"/>
            <a:ext cx="7920880"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图像增强是一个主观过程，不存在通用的数学模型。</a:t>
            </a:r>
          </a:p>
        </p:txBody>
      </p:sp>
    </p:spTree>
    <p:extLst>
      <p:ext uri="{BB962C8B-B14F-4D97-AF65-F5344CB8AC3E}">
        <p14:creationId xmlns:p14="http://schemas.microsoft.com/office/powerpoint/2010/main" val="42413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4573611" y="1311605"/>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图像增强</a:t>
            </a:r>
          </a:p>
        </p:txBody>
      </p:sp>
      <p:sp>
        <p:nvSpPr>
          <p:cNvPr id="9" name="Rectangle 8"/>
          <p:cNvSpPr>
            <a:spLocks noChangeArrowheads="1"/>
          </p:cNvSpPr>
          <p:nvPr/>
        </p:nvSpPr>
        <p:spPr bwMode="auto">
          <a:xfrm>
            <a:off x="2723141" y="2474375"/>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rPr>
              <a:t>空域增强</a:t>
            </a:r>
          </a:p>
        </p:txBody>
      </p:sp>
      <p:sp>
        <p:nvSpPr>
          <p:cNvPr id="10" name="Rectangle 9"/>
          <p:cNvSpPr>
            <a:spLocks noChangeArrowheads="1"/>
          </p:cNvSpPr>
          <p:nvPr/>
        </p:nvSpPr>
        <p:spPr bwMode="auto">
          <a:xfrm>
            <a:off x="3821663" y="3584674"/>
            <a:ext cx="178688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邻域处理</a:t>
            </a:r>
          </a:p>
        </p:txBody>
      </p:sp>
      <p:sp>
        <p:nvSpPr>
          <p:cNvPr id="12" name="Rectangle 11"/>
          <p:cNvSpPr>
            <a:spLocks noChangeArrowheads="1"/>
          </p:cNvSpPr>
          <p:nvPr/>
        </p:nvSpPr>
        <p:spPr bwMode="auto">
          <a:xfrm>
            <a:off x="2013244" y="3584674"/>
            <a:ext cx="12192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点处理</a:t>
            </a:r>
          </a:p>
        </p:txBody>
      </p:sp>
      <p:sp>
        <p:nvSpPr>
          <p:cNvPr id="13" name="Rectangle 12"/>
          <p:cNvSpPr>
            <a:spLocks noChangeArrowheads="1"/>
          </p:cNvSpPr>
          <p:nvPr/>
        </p:nvSpPr>
        <p:spPr bwMode="auto">
          <a:xfrm>
            <a:off x="-36512" y="4806917"/>
            <a:ext cx="1692895"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灰度级变换</a:t>
            </a:r>
          </a:p>
        </p:txBody>
      </p:sp>
      <p:sp>
        <p:nvSpPr>
          <p:cNvPr id="14" name="Rectangle 13"/>
          <p:cNvSpPr>
            <a:spLocks noChangeArrowheads="1"/>
          </p:cNvSpPr>
          <p:nvPr/>
        </p:nvSpPr>
        <p:spPr bwMode="auto">
          <a:xfrm>
            <a:off x="1771569" y="4806917"/>
            <a:ext cx="170255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直方图处理</a:t>
            </a:r>
          </a:p>
        </p:txBody>
      </p:sp>
      <p:sp>
        <p:nvSpPr>
          <p:cNvPr id="16" name="Line 15"/>
          <p:cNvSpPr>
            <a:spLocks noChangeShapeType="1"/>
          </p:cNvSpPr>
          <p:nvPr/>
        </p:nvSpPr>
        <p:spPr bwMode="auto">
          <a:xfrm flipH="1">
            <a:off x="3802483" y="1921205"/>
            <a:ext cx="1304528" cy="540916"/>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8" name="Line 17"/>
          <p:cNvSpPr>
            <a:spLocks noChangeShapeType="1"/>
          </p:cNvSpPr>
          <p:nvPr/>
        </p:nvSpPr>
        <p:spPr bwMode="auto">
          <a:xfrm flipH="1">
            <a:off x="2622844" y="3084073"/>
            <a:ext cx="675582" cy="50991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9" name="Line 18"/>
          <p:cNvSpPr>
            <a:spLocks noChangeShapeType="1"/>
          </p:cNvSpPr>
          <p:nvPr/>
        </p:nvSpPr>
        <p:spPr bwMode="auto">
          <a:xfrm>
            <a:off x="3946500" y="3065455"/>
            <a:ext cx="792087" cy="497558"/>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1" name="Line 20"/>
          <p:cNvSpPr>
            <a:spLocks noChangeShapeType="1"/>
          </p:cNvSpPr>
          <p:nvPr/>
        </p:nvSpPr>
        <p:spPr bwMode="auto">
          <a:xfrm flipH="1">
            <a:off x="860596" y="4203583"/>
            <a:ext cx="1357706" cy="600291"/>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2" name="Line 21"/>
          <p:cNvSpPr>
            <a:spLocks noChangeShapeType="1"/>
          </p:cNvSpPr>
          <p:nvPr/>
        </p:nvSpPr>
        <p:spPr bwMode="auto">
          <a:xfrm>
            <a:off x="3069581" y="4197317"/>
            <a:ext cx="1308966" cy="620767"/>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8" name="Rectangle 27"/>
          <p:cNvSpPr>
            <a:spLocks noChangeArrowheads="1"/>
          </p:cNvSpPr>
          <p:nvPr/>
        </p:nvSpPr>
        <p:spPr bwMode="auto">
          <a:xfrm>
            <a:off x="5344840" y="4806917"/>
            <a:ext cx="1456928"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空域滤波</a:t>
            </a:r>
          </a:p>
        </p:txBody>
      </p:sp>
      <p:sp>
        <p:nvSpPr>
          <p:cNvPr id="29" name="Line 22"/>
          <p:cNvSpPr>
            <a:spLocks noChangeShapeType="1"/>
          </p:cNvSpPr>
          <p:nvPr/>
        </p:nvSpPr>
        <p:spPr bwMode="auto">
          <a:xfrm>
            <a:off x="2622844" y="4175938"/>
            <a:ext cx="0" cy="63052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0" name="Line 22"/>
          <p:cNvSpPr>
            <a:spLocks noChangeShapeType="1"/>
          </p:cNvSpPr>
          <p:nvPr/>
        </p:nvSpPr>
        <p:spPr bwMode="auto">
          <a:xfrm>
            <a:off x="4781225" y="4175938"/>
            <a:ext cx="1277894" cy="63052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1" name="Rectangle 30"/>
          <p:cNvSpPr>
            <a:spLocks noChangeArrowheads="1"/>
          </p:cNvSpPr>
          <p:nvPr/>
        </p:nvSpPr>
        <p:spPr bwMode="auto">
          <a:xfrm>
            <a:off x="3529157" y="4806917"/>
            <a:ext cx="170255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算术运算</a:t>
            </a:r>
            <a:endParaRPr kumimoji="1"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32" name="Right Brace 31"/>
          <p:cNvSpPr/>
          <p:nvPr/>
        </p:nvSpPr>
        <p:spPr bwMode="auto">
          <a:xfrm rot="5400000">
            <a:off x="1538783" y="3912775"/>
            <a:ext cx="360040" cy="3510630"/>
          </a:xfrm>
          <a:prstGeom prst="rightBrace">
            <a:avLst/>
          </a:prstGeom>
          <a:noFill/>
          <a:ln w="508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3" name="TextBox 32"/>
          <p:cNvSpPr txBox="1"/>
          <p:nvPr/>
        </p:nvSpPr>
        <p:spPr>
          <a:xfrm>
            <a:off x="970935" y="5919663"/>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单幅图像</a:t>
            </a:r>
          </a:p>
        </p:txBody>
      </p:sp>
      <p:sp>
        <p:nvSpPr>
          <p:cNvPr id="34" name="Right Brace 33"/>
          <p:cNvSpPr/>
          <p:nvPr/>
        </p:nvSpPr>
        <p:spPr bwMode="auto">
          <a:xfrm rot="5400000">
            <a:off x="4210633" y="4825561"/>
            <a:ext cx="360040" cy="1682107"/>
          </a:xfrm>
          <a:prstGeom prst="rightBrace">
            <a:avLst>
              <a:gd name="adj1" fmla="val 8332"/>
              <a:gd name="adj2" fmla="val 50000"/>
            </a:avLst>
          </a:prstGeom>
          <a:noFill/>
          <a:ln w="508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5" name="TextBox 34"/>
          <p:cNvSpPr txBox="1"/>
          <p:nvPr/>
        </p:nvSpPr>
        <p:spPr>
          <a:xfrm>
            <a:off x="3658467" y="5919663"/>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多幅图像</a:t>
            </a:r>
          </a:p>
        </p:txBody>
      </p:sp>
      <p:sp>
        <p:nvSpPr>
          <p:cNvPr id="36" name="Rectangle 35"/>
          <p:cNvSpPr>
            <a:spLocks noChangeArrowheads="1"/>
          </p:cNvSpPr>
          <p:nvPr/>
        </p:nvSpPr>
        <p:spPr bwMode="auto">
          <a:xfrm>
            <a:off x="6853966" y="5961501"/>
            <a:ext cx="1463542"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锐化处理</a:t>
            </a:r>
          </a:p>
        </p:txBody>
      </p:sp>
      <p:sp>
        <p:nvSpPr>
          <p:cNvPr id="37" name="Rectangle 36"/>
          <p:cNvSpPr>
            <a:spLocks noChangeArrowheads="1"/>
          </p:cNvSpPr>
          <p:nvPr/>
        </p:nvSpPr>
        <p:spPr bwMode="auto">
          <a:xfrm>
            <a:off x="5004048" y="5961501"/>
            <a:ext cx="1443294"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平滑处理</a:t>
            </a:r>
          </a:p>
        </p:txBody>
      </p:sp>
      <p:sp>
        <p:nvSpPr>
          <p:cNvPr id="38" name="Line 17"/>
          <p:cNvSpPr>
            <a:spLocks noChangeShapeType="1"/>
          </p:cNvSpPr>
          <p:nvPr/>
        </p:nvSpPr>
        <p:spPr bwMode="auto">
          <a:xfrm flipH="1">
            <a:off x="5674691" y="5413542"/>
            <a:ext cx="193453" cy="546961"/>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39" name="Line 18"/>
          <p:cNvSpPr>
            <a:spLocks noChangeShapeType="1"/>
          </p:cNvSpPr>
          <p:nvPr/>
        </p:nvSpPr>
        <p:spPr bwMode="auto">
          <a:xfrm>
            <a:off x="6374986" y="5413542"/>
            <a:ext cx="1221350" cy="546961"/>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nvGrpSpPr>
          <p:cNvPr id="2" name="Group 1"/>
          <p:cNvGrpSpPr/>
          <p:nvPr/>
        </p:nvGrpSpPr>
        <p:grpSpPr>
          <a:xfrm>
            <a:off x="5674691" y="1921204"/>
            <a:ext cx="3473160" cy="2273070"/>
            <a:chOff x="5674691" y="1921204"/>
            <a:chExt cx="3473160" cy="2273070"/>
          </a:xfrm>
        </p:grpSpPr>
        <p:sp>
          <p:nvSpPr>
            <p:cNvPr id="8" name="Rectangle 7"/>
            <p:cNvSpPr>
              <a:spLocks noChangeArrowheads="1"/>
            </p:cNvSpPr>
            <p:nvPr/>
          </p:nvSpPr>
          <p:spPr bwMode="auto">
            <a:xfrm>
              <a:off x="6532702" y="2474375"/>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频域增强</a:t>
              </a:r>
            </a:p>
          </p:txBody>
        </p:sp>
        <p:sp>
          <p:nvSpPr>
            <p:cNvPr id="17" name="Line 16"/>
            <p:cNvSpPr>
              <a:spLocks noChangeShapeType="1"/>
            </p:cNvSpPr>
            <p:nvPr/>
          </p:nvSpPr>
          <p:spPr bwMode="auto">
            <a:xfrm>
              <a:off x="6059119" y="1921204"/>
              <a:ext cx="1487780" cy="549767"/>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0" name="Rectangle 9"/>
            <p:cNvSpPr>
              <a:spLocks noChangeArrowheads="1"/>
            </p:cNvSpPr>
            <p:nvPr/>
          </p:nvSpPr>
          <p:spPr bwMode="auto">
            <a:xfrm>
              <a:off x="8265491" y="3584674"/>
              <a:ext cx="88236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带通</a:t>
              </a:r>
              <a:endParaRPr kumimoji="1"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（带阻）</a:t>
              </a:r>
            </a:p>
          </p:txBody>
        </p:sp>
        <p:sp>
          <p:nvSpPr>
            <p:cNvPr id="41" name="Rectangle 10"/>
            <p:cNvSpPr>
              <a:spLocks noChangeArrowheads="1"/>
            </p:cNvSpPr>
            <p:nvPr/>
          </p:nvSpPr>
          <p:spPr bwMode="auto">
            <a:xfrm>
              <a:off x="6970091" y="3584674"/>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低通</a:t>
              </a:r>
            </a:p>
          </p:txBody>
        </p:sp>
        <p:sp>
          <p:nvSpPr>
            <p:cNvPr id="42" name="Rectangle 11"/>
            <p:cNvSpPr>
              <a:spLocks noChangeArrowheads="1"/>
            </p:cNvSpPr>
            <p:nvPr/>
          </p:nvSpPr>
          <p:spPr bwMode="auto">
            <a:xfrm>
              <a:off x="5674691" y="3584674"/>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rPr>
                <a:t>高通</a:t>
              </a:r>
            </a:p>
          </p:txBody>
        </p:sp>
        <p:sp>
          <p:nvSpPr>
            <p:cNvPr id="43" name="Line 17"/>
            <p:cNvSpPr>
              <a:spLocks noChangeShapeType="1"/>
            </p:cNvSpPr>
            <p:nvPr/>
          </p:nvSpPr>
          <p:spPr bwMode="auto">
            <a:xfrm flipH="1">
              <a:off x="6208091" y="3083878"/>
              <a:ext cx="747756" cy="50053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4" name="Line 18"/>
            <p:cNvSpPr>
              <a:spLocks noChangeShapeType="1"/>
            </p:cNvSpPr>
            <p:nvPr/>
          </p:nvSpPr>
          <p:spPr bwMode="auto">
            <a:xfrm>
              <a:off x="8073271" y="3102495"/>
              <a:ext cx="697764" cy="481915"/>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5" name="Line 19"/>
            <p:cNvSpPr>
              <a:spLocks noChangeShapeType="1"/>
            </p:cNvSpPr>
            <p:nvPr/>
          </p:nvSpPr>
          <p:spPr bwMode="auto">
            <a:xfrm>
              <a:off x="7546899" y="3083878"/>
              <a:ext cx="0" cy="500533"/>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15" name="标题 1">
            <a:extLst>
              <a:ext uri="{FF2B5EF4-FFF2-40B4-BE49-F238E27FC236}">
                <a16:creationId xmlns:a16="http://schemas.microsoft.com/office/drawing/2014/main" id="{EB3DE1E5-39F7-EC25-5A9B-9C145E91FC17}"/>
              </a:ext>
            </a:extLst>
          </p:cNvPr>
          <p:cNvSpPr>
            <a:spLocks noGrp="1"/>
          </p:cNvSpPr>
          <p:nvPr/>
        </p:nvSpPr>
        <p:spPr>
          <a:xfrm>
            <a:off x="318134" y="102870"/>
            <a:ext cx="36283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图像增强技术分类</a:t>
            </a:r>
          </a:p>
        </p:txBody>
      </p:sp>
      <p:cxnSp>
        <p:nvCxnSpPr>
          <p:cNvPr id="20" name="直线连接符 4">
            <a:extLst>
              <a:ext uri="{FF2B5EF4-FFF2-40B4-BE49-F238E27FC236}">
                <a16:creationId xmlns:a16="http://schemas.microsoft.com/office/drawing/2014/main" id="{7BE8CEEF-84B5-167C-786F-27C099C22D6A}"/>
              </a:ext>
            </a:extLst>
          </p:cNvPr>
          <p:cNvCxnSpPr/>
          <p:nvPr/>
        </p:nvCxnSpPr>
        <p:spPr>
          <a:xfrm>
            <a:off x="3936942" y="500841"/>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8C4EB24-5CF5-C869-8F75-988BED097637}"/>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4" name="标题 1">
            <a:extLst>
              <a:ext uri="{FF2B5EF4-FFF2-40B4-BE49-F238E27FC236}">
                <a16:creationId xmlns:a16="http://schemas.microsoft.com/office/drawing/2014/main" id="{3770C7E9-1D6B-7A45-9889-1B6D18E9F9A4}"/>
              </a:ext>
            </a:extLst>
          </p:cNvPr>
          <p:cNvSpPr txBox="1"/>
          <p:nvPr/>
        </p:nvSpPr>
        <p:spPr>
          <a:xfrm>
            <a:off x="470612" y="562089"/>
            <a:ext cx="4874228"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Techniques of Image Enforcement</a:t>
            </a:r>
          </a:p>
        </p:txBody>
      </p:sp>
    </p:spTree>
    <p:extLst>
      <p:ext uri="{BB962C8B-B14F-4D97-AF65-F5344CB8AC3E}">
        <p14:creationId xmlns:p14="http://schemas.microsoft.com/office/powerpoint/2010/main" val="389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图像在</a:t>
            </a: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空间域</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处理方法</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75000"/>
                  </a:srgbClr>
                </a:solidFill>
                <a:effectLst/>
                <a:uLnTx/>
                <a:uFillTx/>
                <a:latin typeface="Times New Roman" panose="02020503050405090304" charset="0"/>
                <a:ea typeface="Times New Roman" panose="02020503050405090304" charset="0"/>
                <a:cs typeface="Times New Roman" panose="02020503050405090304" charset="0"/>
                <a:sym typeface="+mn-ea"/>
              </a:rPr>
              <a:t>点处理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：灰度变换，直方图处理</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在图像的</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单个像素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上操作</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主要以</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对比度</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和</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阈值处理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为目的</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75000"/>
                  </a:srgbClr>
                </a:solidFill>
                <a:effectLst/>
                <a:uLnTx/>
                <a:uFillTx/>
                <a:latin typeface="Times New Roman" panose="02020503050405090304" charset="0"/>
                <a:ea typeface="Times New Roman" panose="02020503050405090304" charset="0"/>
                <a:cs typeface="Times New Roman" panose="02020503050405090304" charset="0"/>
                <a:sym typeface="+mn-ea"/>
              </a:rPr>
              <a:t>邻域处理</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：空间滤波</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针对</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一个像素的邻域</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来进行处理</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3602512"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空间域图像增强</a:t>
            </a:r>
          </a:p>
        </p:txBody>
      </p:sp>
      <p:cxnSp>
        <p:nvCxnSpPr>
          <p:cNvPr id="11" name="直线连接符 4"/>
          <p:cNvCxnSpPr/>
          <p:nvPr/>
        </p:nvCxnSpPr>
        <p:spPr>
          <a:xfrm>
            <a:off x="3920647" y="463263"/>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5843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Image Enhancement in Spatial Spaces </a:t>
            </a:r>
          </a:p>
        </p:txBody>
      </p:sp>
      <p:pic>
        <p:nvPicPr>
          <p:cNvPr id="3" name="图片 2"/>
          <p:cNvPicPr>
            <a:picLocks noChangeAspect="1"/>
          </p:cNvPicPr>
          <p:nvPr/>
        </p:nvPicPr>
        <p:blipFill>
          <a:blip r:embed="rId4"/>
          <a:stretch>
            <a:fillRect/>
          </a:stretch>
        </p:blipFill>
        <p:spPr>
          <a:xfrm>
            <a:off x="3052445" y="1951990"/>
            <a:ext cx="3293745" cy="6908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135" y="102870"/>
            <a:ext cx="2142490" cy="795655"/>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绪论</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56953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16890" y="624840"/>
            <a:ext cx="323024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Times New Roman" panose="02020503050405090304" charset="0"/>
                <a:cs typeface="Times New Roman" panose="02020503050405090304" charset="0"/>
              </a:rPr>
              <a:t>Introduction</a:t>
            </a: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399415" y="1642110"/>
            <a:ext cx="8669655" cy="526297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什么是</a:t>
            </a:r>
            <a:r>
              <a:rPr kumimoji="1" lang="zh-CN" altLang="en-US" sz="2800" b="1" dirty="0">
                <a:solidFill>
                  <a:srgbClr val="FF0000"/>
                </a:solidFill>
                <a:latin typeface="Times New Roman Bold" panose="02020503050405090304" charset="0"/>
                <a:ea typeface="Times New Roman" panose="02020503050405090304" charset="0"/>
                <a:cs typeface="Times New Roman" panose="02020503050405090304" charset="0"/>
              </a:rPr>
              <a:t>数字图像</a:t>
            </a:r>
            <a:r>
              <a:rPr kumimoji="1" lang="zh-CN" altLang="en-US" sz="2800" dirty="0">
                <a:latin typeface="Times New Roman" panose="02020503050405090304" charset="0"/>
                <a:ea typeface="Times New Roman" panose="02020503050405090304" charset="0"/>
                <a:cs typeface="Times New Roman" panose="02020503050405090304" charset="0"/>
              </a:rPr>
              <a:t>？</a:t>
            </a:r>
          </a:p>
          <a:p>
            <a:pPr marL="800100" lvl="1" indent="-342900" fontAlgn="auto">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rPr>
              <a:t>当空间坐标</a:t>
            </a:r>
            <a:r>
              <a:rPr kumimoji="1" lang="zh-CN" altLang="en-US" sz="2800" dirty="0">
                <a:latin typeface="Times New Roman" panose="02020503050405090304" charset="0"/>
                <a:ea typeface="Times New Roman" panose="02020503050405090304" charset="0"/>
                <a:cs typeface="Times New Roman" panose="02020503050405090304" charset="0"/>
                <a:sym typeface="+mn-ea"/>
              </a:rPr>
              <a:t>x,y，与幅值</a:t>
            </a:r>
            <a:r>
              <a:rPr kumimoji="1" lang="zh-CN" altLang="en-US" sz="2800" dirty="0">
                <a:latin typeface="Times New Roman" panose="02020503050405090304" charset="0"/>
                <a:ea typeface="Times New Roman" panose="02020503050405090304" charset="0"/>
                <a:cs typeface="Times New Roman" panose="02020503050405090304" charset="0"/>
              </a:rPr>
              <a:t>f(x,y)都是离散值的时候，我们把图像称为数字图像</a:t>
            </a: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什么是</a:t>
            </a:r>
            <a:r>
              <a:rPr kumimoji="1" lang="zh-CN" altLang="en-US" sz="2800" b="1" dirty="0">
                <a:solidFill>
                  <a:srgbClr val="FF0000"/>
                </a:solidFill>
                <a:latin typeface="Times New Roman Bold" panose="02020503050405090304" charset="0"/>
                <a:ea typeface="Times New Roman" panose="02020503050405090304" charset="0"/>
                <a:cs typeface="Times New Roman" panose="02020503050405090304" charset="0"/>
                <a:sym typeface="+mn-ea"/>
              </a:rPr>
              <a:t>像素</a:t>
            </a:r>
            <a:r>
              <a:rPr kumimoji="1" lang="zh-CN" altLang="en-US" sz="2800" dirty="0">
                <a:latin typeface="Times New Roman" panose="02020503050405090304" charset="0"/>
                <a:ea typeface="Times New Roman" panose="02020503050405090304" charset="0"/>
                <a:cs typeface="Times New Roman" panose="02020503050405090304" charset="0"/>
                <a:sym typeface="+mn-ea"/>
              </a:rPr>
              <a:t>？</a:t>
            </a: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800100" lvl="1"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当数字图像由有限个元素构成，每个元素都包含一个特定的位置x,y和幅值f(x,y)，我们把这些元素称为图像元素或像素</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Times New Roman" panose="02020503050405090304" charset="0"/>
                <a:cs typeface="Times New Roman" panose="02020503050405090304" charset="0"/>
                <a:sym typeface="+mn-ea"/>
              </a:rPr>
              <a:t>数字图像的最小组成部分</a:t>
            </a:r>
            <a:endParaRPr kumimoji="1" lang="en-US" altLang="zh-CN" sz="2800" dirty="0">
              <a:latin typeface="Times New Roman" panose="02020503050405090304" charset="0"/>
              <a:ea typeface="Times New Roman" panose="02020503050405090304" charset="0"/>
              <a:cs typeface="Times New Roman" panose="02020503050405090304" charset="0"/>
              <a:sym typeface="+mn-ea"/>
            </a:endParaRPr>
          </a:p>
          <a:p>
            <a:pPr marL="800100" lvl="1"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endParaRPr>
          </a:p>
          <a:p>
            <a:pPr marL="342900" indent="-342900">
              <a:buFont typeface="Wingdings" panose="05000000000000000000" pitchFamily="2" charset="2"/>
              <a:buChar char="n"/>
            </a:pPr>
            <a:endParaRPr kumimoji="1" lang="zh-CN" altLang="en-US" sz="2800" dirty="0">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47499" y="322848"/>
            <a:ext cx="3602512"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邻域处理</a:t>
            </a:r>
          </a:p>
        </p:txBody>
      </p:sp>
      <p:cxnSp>
        <p:nvCxnSpPr>
          <p:cNvPr id="11" name="直线连接符 4"/>
          <p:cNvCxnSpPr/>
          <p:nvPr/>
        </p:nvCxnSpPr>
        <p:spPr>
          <a:xfrm>
            <a:off x="3920647" y="463263"/>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内容占位符 2">
            <a:extLst>
              <a:ext uri="{FF2B5EF4-FFF2-40B4-BE49-F238E27FC236}">
                <a16:creationId xmlns:a16="http://schemas.microsoft.com/office/drawing/2014/main" id="{2CE68007-F4B6-5F98-62CD-C7041BF28B29}"/>
              </a:ext>
            </a:extLst>
          </p:cNvPr>
          <p:cNvSpPr>
            <a:spLocks noGrp="1"/>
          </p:cNvSpPr>
          <p:nvPr>
            <p:ph idx="1"/>
          </p:nvPr>
        </p:nvSpPr>
        <p:spPr>
          <a:xfrm>
            <a:off x="457200" y="2295607"/>
            <a:ext cx="8229600" cy="3751684"/>
          </a:xfrm>
        </p:spPr>
        <p:txBody>
          <a:bodyPr/>
          <a:lstStyle/>
          <a:p>
            <a:r>
              <a:rPr lang="zh-CN" altLang="en-US" b="1" dirty="0"/>
              <a:t>输出图像的像素值            </a:t>
            </a:r>
            <a:r>
              <a:rPr lang="zh-CN" altLang="en-US" sz="2600" b="1" dirty="0"/>
              <a:t>是以像素</a:t>
            </a:r>
            <a:r>
              <a:rPr lang="en-US" sz="2600" b="1" dirty="0"/>
              <a:t>         </a:t>
            </a:r>
            <a:r>
              <a:rPr lang="zh-CN" altLang="en-US" sz="2600" b="1" dirty="0"/>
              <a:t>为中心的</a:t>
            </a:r>
            <a:r>
              <a:rPr lang="zh-CN" altLang="en-US" sz="2600" b="1" dirty="0">
                <a:solidFill>
                  <a:srgbClr val="7D2E8F"/>
                </a:solidFill>
              </a:rPr>
              <a:t>邻域</a:t>
            </a:r>
            <a:r>
              <a:rPr lang="zh-CN" altLang="en-US" sz="2600" b="1" dirty="0"/>
              <a:t>内所有像素值的函数：</a:t>
            </a:r>
            <a:endParaRPr lang="en-US" altLang="zh-CN" b="1" dirty="0"/>
          </a:p>
          <a:p>
            <a:pPr>
              <a:lnSpc>
                <a:spcPct val="120000"/>
              </a:lnSpc>
            </a:pPr>
            <a:endParaRPr lang="en-US" altLang="zh-CN" sz="2600" b="1" dirty="0"/>
          </a:p>
          <a:p>
            <a:pPr indent="0">
              <a:buNone/>
            </a:pPr>
            <a:endParaRPr lang="en-US" altLang="zh-CN" b="1" dirty="0"/>
          </a:p>
          <a:p>
            <a:pPr indent="0">
              <a:buNone/>
            </a:pPr>
            <a:r>
              <a:rPr lang="zh-CN" altLang="en-US" b="1" dirty="0"/>
              <a:t>式中，    表示以像素         为中心的邻域像素集合。</a:t>
            </a:r>
            <a:endParaRPr lang="en-US" altLang="zh-CN" b="1" dirty="0"/>
          </a:p>
          <a:p>
            <a:r>
              <a:rPr lang="zh-CN" altLang="en-US" b="1" dirty="0">
                <a:solidFill>
                  <a:srgbClr val="0000FF"/>
                </a:solidFill>
              </a:rPr>
              <a:t>空域滤波方法</a:t>
            </a:r>
            <a:r>
              <a:rPr lang="zh-CN" altLang="en-US" b="1" dirty="0"/>
              <a:t>属于邻域处理，包括</a:t>
            </a:r>
            <a:r>
              <a:rPr lang="zh-CN" altLang="en-US" b="1" dirty="0">
                <a:solidFill>
                  <a:srgbClr val="0000FF"/>
                </a:solidFill>
              </a:rPr>
              <a:t>空域图像平滑</a:t>
            </a:r>
            <a:r>
              <a:rPr lang="zh-CN" altLang="en-US" b="1" dirty="0"/>
              <a:t>和</a:t>
            </a:r>
            <a:r>
              <a:rPr lang="zh-CN" altLang="en-US" b="1" dirty="0">
                <a:solidFill>
                  <a:srgbClr val="0000FF"/>
                </a:solidFill>
              </a:rPr>
              <a:t>空域图像锐化</a:t>
            </a:r>
            <a:r>
              <a:rPr lang="zh-CN" altLang="en-US" b="1" dirty="0"/>
              <a:t>等。</a:t>
            </a:r>
            <a:endParaRPr lang="en-US" altLang="zh-CN" sz="2600" b="1" dirty="0"/>
          </a:p>
        </p:txBody>
      </p:sp>
      <p:graphicFrame>
        <p:nvGraphicFramePr>
          <p:cNvPr id="4" name="Object 20">
            <a:extLst>
              <a:ext uri="{FF2B5EF4-FFF2-40B4-BE49-F238E27FC236}">
                <a16:creationId xmlns:a16="http://schemas.microsoft.com/office/drawing/2014/main" id="{2B48EAF3-FABE-95AB-7D2C-DE40BB9B6C7A}"/>
              </a:ext>
            </a:extLst>
          </p:cNvPr>
          <p:cNvGraphicFramePr>
            <a:graphicFrameLocks noChangeAspect="1"/>
          </p:cNvGraphicFramePr>
          <p:nvPr/>
        </p:nvGraphicFramePr>
        <p:xfrm>
          <a:off x="6012160" y="2384403"/>
          <a:ext cx="671512" cy="34925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4" name="Object 20">
                        <a:extLst>
                          <a:ext uri="{FF2B5EF4-FFF2-40B4-BE49-F238E27FC236}">
                            <a16:creationId xmlns:a16="http://schemas.microsoft.com/office/drawing/2014/main" id="{2B48EAF3-FABE-95AB-7D2C-DE40BB9B6C7A}"/>
                          </a:ext>
                        </a:extLst>
                      </p:cNvPr>
                      <p:cNvPicPr>
                        <a:picLocks noChangeAspect="1" noChangeArrowheads="1"/>
                      </p:cNvPicPr>
                      <p:nvPr/>
                    </p:nvPicPr>
                    <p:blipFill>
                      <a:blip r:embed="rId5"/>
                      <a:srcRect/>
                      <a:stretch>
                        <a:fillRect/>
                      </a:stretch>
                    </p:blipFill>
                    <p:spPr bwMode="auto">
                      <a:xfrm>
                        <a:off x="6012160" y="2384403"/>
                        <a:ext cx="671512"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2">
            <a:extLst>
              <a:ext uri="{FF2B5EF4-FFF2-40B4-BE49-F238E27FC236}">
                <a16:creationId xmlns:a16="http://schemas.microsoft.com/office/drawing/2014/main" id="{0308C2D5-DD47-1BEA-D79F-83C845383546}"/>
              </a:ext>
            </a:extLst>
          </p:cNvPr>
          <p:cNvGraphicFramePr>
            <a:graphicFrameLocks noChangeAspect="1"/>
          </p:cNvGraphicFramePr>
          <p:nvPr/>
        </p:nvGraphicFramePr>
        <p:xfrm>
          <a:off x="1694730" y="4366054"/>
          <a:ext cx="454025" cy="338137"/>
        </p:xfrm>
        <a:graphic>
          <a:graphicData uri="http://schemas.openxmlformats.org/presentationml/2006/ole">
            <mc:AlternateContent xmlns:mc="http://schemas.openxmlformats.org/markup-compatibility/2006">
              <mc:Choice xmlns:v="urn:schemas-microsoft-com:vml" Requires="v">
                <p:oleObj name="Formula" r:id="rId6" imgW="445320" imgH="349200" progId="Equation.Ribbit">
                  <p:embed/>
                </p:oleObj>
              </mc:Choice>
              <mc:Fallback>
                <p:oleObj name="Formula" r:id="rId6" imgW="445320" imgH="349200" progId="Equation.Ribbit">
                  <p:embed/>
                  <p:pic>
                    <p:nvPicPr>
                      <p:cNvPr id="5" name="Object 22">
                        <a:extLst>
                          <a:ext uri="{FF2B5EF4-FFF2-40B4-BE49-F238E27FC236}">
                            <a16:creationId xmlns:a16="http://schemas.microsoft.com/office/drawing/2014/main" id="{0308C2D5-DD47-1BEA-D79F-83C845383546}"/>
                          </a:ext>
                        </a:extLst>
                      </p:cNvPr>
                      <p:cNvPicPr>
                        <a:picLocks noChangeAspect="1" noChangeArrowheads="1"/>
                      </p:cNvPicPr>
                      <p:nvPr/>
                    </p:nvPicPr>
                    <p:blipFill>
                      <a:blip r:embed="rId7"/>
                      <a:srcRect/>
                      <a:stretch>
                        <a:fillRect/>
                      </a:stretch>
                    </p:blipFill>
                    <p:spPr bwMode="auto">
                      <a:xfrm>
                        <a:off x="1694730" y="4366054"/>
                        <a:ext cx="45402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4">
            <a:extLst>
              <a:ext uri="{FF2B5EF4-FFF2-40B4-BE49-F238E27FC236}">
                <a16:creationId xmlns:a16="http://schemas.microsoft.com/office/drawing/2014/main" id="{73927088-1E3B-E602-9E9A-B1F907AE7CC5}"/>
              </a:ext>
            </a:extLst>
          </p:cNvPr>
          <p:cNvGraphicFramePr>
            <a:graphicFrameLocks noChangeAspect="1"/>
          </p:cNvGraphicFramePr>
          <p:nvPr/>
        </p:nvGraphicFramePr>
        <p:xfrm>
          <a:off x="2276326" y="3671438"/>
          <a:ext cx="4551362" cy="358775"/>
        </p:xfrm>
        <a:graphic>
          <a:graphicData uri="http://schemas.openxmlformats.org/presentationml/2006/ole">
            <mc:AlternateContent xmlns:mc="http://schemas.openxmlformats.org/markup-compatibility/2006">
              <mc:Choice xmlns:v="urn:schemas-microsoft-com:vml" Requires="v">
                <p:oleObj name="Formula" r:id="rId8" imgW="4548600" imgH="364320" progId="Equation.Ribbit">
                  <p:embed/>
                </p:oleObj>
              </mc:Choice>
              <mc:Fallback>
                <p:oleObj name="Formula" r:id="rId8" imgW="4548600" imgH="364320" progId="Equation.Ribbit">
                  <p:embed/>
                  <p:pic>
                    <p:nvPicPr>
                      <p:cNvPr id="6" name="Object 24">
                        <a:extLst>
                          <a:ext uri="{FF2B5EF4-FFF2-40B4-BE49-F238E27FC236}">
                            <a16:creationId xmlns:a16="http://schemas.microsoft.com/office/drawing/2014/main" id="{73927088-1E3B-E602-9E9A-B1F907AE7CC5}"/>
                          </a:ext>
                        </a:extLst>
                      </p:cNvPr>
                      <p:cNvPicPr>
                        <a:picLocks noChangeAspect="1" noChangeArrowheads="1"/>
                      </p:cNvPicPr>
                      <p:nvPr/>
                    </p:nvPicPr>
                    <p:blipFill>
                      <a:blip r:embed="rId9"/>
                      <a:srcRect/>
                      <a:stretch>
                        <a:fillRect/>
                      </a:stretch>
                    </p:blipFill>
                    <p:spPr bwMode="auto">
                      <a:xfrm>
                        <a:off x="2276326" y="3671438"/>
                        <a:ext cx="455136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3">
            <a:extLst>
              <a:ext uri="{FF2B5EF4-FFF2-40B4-BE49-F238E27FC236}">
                <a16:creationId xmlns:a16="http://schemas.microsoft.com/office/drawing/2014/main" id="{9BCF0ABE-0BF3-D94A-2943-9BEB84B1381E}"/>
              </a:ext>
            </a:extLst>
          </p:cNvPr>
          <p:cNvGraphicFramePr>
            <a:graphicFrameLocks noChangeAspect="1"/>
          </p:cNvGraphicFramePr>
          <p:nvPr/>
        </p:nvGraphicFramePr>
        <p:xfrm>
          <a:off x="3707904" y="2384403"/>
          <a:ext cx="920750" cy="349250"/>
        </p:xfrm>
        <a:graphic>
          <a:graphicData uri="http://schemas.openxmlformats.org/presentationml/2006/ole">
            <mc:AlternateContent xmlns:mc="http://schemas.openxmlformats.org/markup-compatibility/2006">
              <mc:Choice xmlns:v="urn:schemas-microsoft-com:vml" Requires="v">
                <p:oleObj name="Formula" r:id="rId10" imgW="928440" imgH="349560" progId="Equation.Ribbit">
                  <p:embed/>
                </p:oleObj>
              </mc:Choice>
              <mc:Fallback>
                <p:oleObj name="Formula" r:id="rId10" imgW="928440" imgH="349560" progId="Equation.Ribbit">
                  <p:embed/>
                  <p:pic>
                    <p:nvPicPr>
                      <p:cNvPr id="7" name="Object 13">
                        <a:extLst>
                          <a:ext uri="{FF2B5EF4-FFF2-40B4-BE49-F238E27FC236}">
                            <a16:creationId xmlns:a16="http://schemas.microsoft.com/office/drawing/2014/main" id="{9BCF0ABE-0BF3-D94A-2943-9BEB84B1381E}"/>
                          </a:ext>
                        </a:extLst>
                      </p:cNvPr>
                      <p:cNvPicPr>
                        <a:picLocks noChangeAspect="1" noChangeArrowheads="1"/>
                      </p:cNvPicPr>
                      <p:nvPr/>
                    </p:nvPicPr>
                    <p:blipFill>
                      <a:blip r:embed="rId11"/>
                      <a:srcRect/>
                      <a:stretch>
                        <a:fillRect/>
                      </a:stretch>
                    </p:blipFill>
                    <p:spPr bwMode="auto">
                      <a:xfrm>
                        <a:off x="3707904" y="2384403"/>
                        <a:ext cx="92075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F1988505-A766-7FE4-7435-31F5DC9E9B0B}"/>
              </a:ext>
            </a:extLst>
          </p:cNvPr>
          <p:cNvGraphicFramePr>
            <a:graphicFrameLocks noChangeAspect="1"/>
          </p:cNvGraphicFramePr>
          <p:nvPr/>
        </p:nvGraphicFramePr>
        <p:xfrm>
          <a:off x="4049747" y="4354941"/>
          <a:ext cx="671512" cy="349250"/>
        </p:xfrm>
        <a:graphic>
          <a:graphicData uri="http://schemas.openxmlformats.org/presentationml/2006/ole">
            <mc:AlternateContent xmlns:mc="http://schemas.openxmlformats.org/markup-compatibility/2006">
              <mc:Choice xmlns:v="urn:schemas-microsoft-com:vml" Requires="v">
                <p:oleObj name="Formula" r:id="rId12" imgW="683280" imgH="349560" progId="Equation.Ribbit">
                  <p:embed/>
                </p:oleObj>
              </mc:Choice>
              <mc:Fallback>
                <p:oleObj name="Formula" r:id="rId12" imgW="683280" imgH="349560" progId="Equation.Ribbit">
                  <p:embed/>
                  <p:pic>
                    <p:nvPicPr>
                      <p:cNvPr id="12" name="Object 11">
                        <a:extLst>
                          <a:ext uri="{FF2B5EF4-FFF2-40B4-BE49-F238E27FC236}">
                            <a16:creationId xmlns:a16="http://schemas.microsoft.com/office/drawing/2014/main" id="{F1988505-A766-7FE4-7435-31F5DC9E9B0B}"/>
                          </a:ext>
                        </a:extLst>
                      </p:cNvPr>
                      <p:cNvPicPr>
                        <a:picLocks noChangeAspect="1" noChangeArrowheads="1"/>
                      </p:cNvPicPr>
                      <p:nvPr/>
                    </p:nvPicPr>
                    <p:blipFill>
                      <a:blip r:embed="rId5"/>
                      <a:srcRect/>
                      <a:stretch>
                        <a:fillRect/>
                      </a:stretch>
                    </p:blipFill>
                    <p:spPr bwMode="auto">
                      <a:xfrm>
                        <a:off x="4049747" y="4354941"/>
                        <a:ext cx="671512"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13315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dirty="0">
                <a:latin typeface="黑体" pitchFamily="2" charset="-122"/>
                <a:ea typeface="黑体" pitchFamily="2" charset="-122"/>
              </a:rPr>
              <a:t>灰度级变换</a:t>
            </a:r>
          </a:p>
        </p:txBody>
      </p:sp>
      <p:sp>
        <p:nvSpPr>
          <p:cNvPr id="2" name="Rectangle 1"/>
          <p:cNvSpPr/>
          <p:nvPr/>
        </p:nvSpPr>
        <p:spPr>
          <a:xfrm>
            <a:off x="2267744" y="5085184"/>
            <a:ext cx="676875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对数变换</a:t>
            </a:r>
            <a:r>
              <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指数变换</a:t>
            </a:r>
            <a:r>
              <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幂次变换</a:t>
            </a:r>
            <a:r>
              <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灰度反转</a:t>
            </a:r>
            <a:r>
              <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分段线性变换</a:t>
            </a:r>
            <a:r>
              <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灰度切片</a:t>
            </a:r>
            <a:r>
              <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阈值增强</a:t>
            </a:r>
            <a:endPar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184700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恒等变换</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72515" y="2332990"/>
            <a:ext cx="3118485" cy="3136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976755" y="5850890"/>
            <a:ext cx="87757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s = r</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grpSp>
        <p:nvGrpSpPr>
          <p:cNvPr id="17" name="组合 16"/>
          <p:cNvGrpSpPr/>
          <p:nvPr/>
        </p:nvGrpSpPr>
        <p:grpSpPr>
          <a:xfrm>
            <a:off x="318135" y="1833880"/>
            <a:ext cx="4339590" cy="3827780"/>
            <a:chOff x="501" y="3274"/>
            <a:chExt cx="6834" cy="6028"/>
          </a:xfrm>
        </p:grpSpPr>
        <p:pic>
          <p:nvPicPr>
            <p:cNvPr id="12" name="图片 11"/>
            <p:cNvPicPr>
              <a:picLocks noChangeAspect="1"/>
            </p:cNvPicPr>
            <p:nvPr/>
          </p:nvPicPr>
          <p:blipFill>
            <a:blip r:embed="rId3"/>
            <a:stretch>
              <a:fillRect/>
            </a:stretch>
          </p:blipFill>
          <p:spPr>
            <a:xfrm>
              <a:off x="501" y="3274"/>
              <a:ext cx="6835" cy="6029"/>
            </a:xfrm>
            <a:prstGeom prst="rect">
              <a:avLst/>
            </a:prstGeom>
          </p:spPr>
        </p:pic>
        <p:cxnSp>
          <p:nvCxnSpPr>
            <p:cNvPr id="16" name="直接连接符 15"/>
            <p:cNvCxnSpPr/>
            <p:nvPr/>
          </p:nvCxnSpPr>
          <p:spPr>
            <a:xfrm flipH="1">
              <a:off x="1689" y="3674"/>
              <a:ext cx="4911" cy="49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4"/>
          <a:stretch>
            <a:fillRect/>
          </a:stretch>
        </p:blipFill>
        <p:spPr>
          <a:xfrm>
            <a:off x="5386705" y="587375"/>
            <a:ext cx="2997200" cy="2743200"/>
          </a:xfrm>
          <a:prstGeom prst="rect">
            <a:avLst/>
          </a:prstGeom>
        </p:spPr>
      </p:pic>
      <p:pic>
        <p:nvPicPr>
          <p:cNvPr id="19" name="图片 18"/>
          <p:cNvPicPr>
            <a:picLocks noChangeAspect="1"/>
          </p:cNvPicPr>
          <p:nvPr/>
        </p:nvPicPr>
        <p:blipFill>
          <a:blip r:embed="rId4"/>
          <a:stretch>
            <a:fillRect/>
          </a:stretch>
        </p:blipFill>
        <p:spPr>
          <a:xfrm>
            <a:off x="5386705" y="3952875"/>
            <a:ext cx="2997200" cy="2743200"/>
          </a:xfrm>
          <a:prstGeom prst="rect">
            <a:avLst/>
          </a:prstGeom>
        </p:spPr>
      </p:pic>
      <p:sp>
        <p:nvSpPr>
          <p:cNvPr id="23" name="下箭头 22"/>
          <p:cNvSpPr/>
          <p:nvPr/>
        </p:nvSpPr>
        <p:spPr>
          <a:xfrm>
            <a:off x="6812280" y="345821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图像反转</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72515" y="2332990"/>
            <a:ext cx="3118485" cy="3136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976755" y="5850890"/>
            <a:ext cx="144907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s = L-1-r</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grpSp>
        <p:nvGrpSpPr>
          <p:cNvPr id="17" name="组合 16"/>
          <p:cNvGrpSpPr/>
          <p:nvPr/>
        </p:nvGrpSpPr>
        <p:grpSpPr>
          <a:xfrm>
            <a:off x="318135" y="1833880"/>
            <a:ext cx="4340225" cy="3828415"/>
            <a:chOff x="501" y="3274"/>
            <a:chExt cx="6835" cy="6029"/>
          </a:xfrm>
        </p:grpSpPr>
        <p:pic>
          <p:nvPicPr>
            <p:cNvPr id="12" name="图片 11"/>
            <p:cNvPicPr>
              <a:picLocks noChangeAspect="1"/>
            </p:cNvPicPr>
            <p:nvPr/>
          </p:nvPicPr>
          <p:blipFill>
            <a:blip r:embed="rId3"/>
            <a:stretch>
              <a:fillRect/>
            </a:stretch>
          </p:blipFill>
          <p:spPr>
            <a:xfrm>
              <a:off x="501" y="3274"/>
              <a:ext cx="6835" cy="6029"/>
            </a:xfrm>
            <a:prstGeom prst="rect">
              <a:avLst/>
            </a:prstGeom>
          </p:spPr>
        </p:pic>
        <p:cxnSp>
          <p:nvCxnSpPr>
            <p:cNvPr id="16" name="直接连接符 15"/>
            <p:cNvCxnSpPr/>
            <p:nvPr/>
          </p:nvCxnSpPr>
          <p:spPr>
            <a:xfrm>
              <a:off x="1643" y="3573"/>
              <a:ext cx="5022" cy="50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4"/>
          <a:stretch>
            <a:fillRect/>
          </a:stretch>
        </p:blipFill>
        <p:spPr>
          <a:xfrm>
            <a:off x="5386705" y="587375"/>
            <a:ext cx="2997200" cy="2743200"/>
          </a:xfrm>
          <a:prstGeom prst="rect">
            <a:avLst/>
          </a:prstGeom>
        </p:spPr>
      </p:pic>
      <p:sp>
        <p:nvSpPr>
          <p:cNvPr id="23" name="下箭头 22"/>
          <p:cNvSpPr/>
          <p:nvPr/>
        </p:nvSpPr>
        <p:spPr>
          <a:xfrm>
            <a:off x="6812280" y="345821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3" name="图片 2"/>
          <p:cNvPicPr>
            <a:picLocks noChangeAspect="1"/>
          </p:cNvPicPr>
          <p:nvPr/>
        </p:nvPicPr>
        <p:blipFill>
          <a:blip r:embed="rId5"/>
          <a:stretch>
            <a:fillRect/>
          </a:stretch>
        </p:blipFill>
        <p:spPr>
          <a:xfrm>
            <a:off x="5506085" y="3949700"/>
            <a:ext cx="3035300" cy="2768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幂律（伽马）变换</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710055" y="5895975"/>
            <a:ext cx="1834515" cy="660400"/>
          </a:xfrm>
          <a:prstGeom prst="rect">
            <a:avLst/>
          </a:prstGeom>
        </p:spPr>
      </p:pic>
      <p:sp>
        <p:nvSpPr>
          <p:cNvPr id="9" name="文本框 8"/>
          <p:cNvSpPr txBox="1"/>
          <p:nvPr/>
        </p:nvSpPr>
        <p:spPr>
          <a:xfrm>
            <a:off x="5138420" y="1660525"/>
            <a:ext cx="3980577" cy="2677656"/>
          </a:xfrm>
          <a:prstGeom prst="rect">
            <a:avLst/>
          </a:prstGeom>
          <a:noFill/>
        </p:spPr>
        <p:txBody>
          <a:bodyPr wrap="non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&lt; 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时：</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画面变亮</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增大灰度动态范围</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增强暗部细节</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pic>
        <p:nvPicPr>
          <p:cNvPr id="19" name="图片 18"/>
          <p:cNvPicPr>
            <a:picLocks noChangeAspect="1"/>
          </p:cNvPicPr>
          <p:nvPr/>
        </p:nvPicPr>
        <p:blipFill>
          <a:blip r:embed="rId4"/>
          <a:stretch>
            <a:fillRect/>
          </a:stretch>
        </p:blipFill>
        <p:spPr>
          <a:xfrm>
            <a:off x="318135" y="1795145"/>
            <a:ext cx="4407535" cy="4100830"/>
          </a:xfrm>
          <a:prstGeom prst="rect">
            <a:avLst/>
          </a:prstGeom>
        </p:spPr>
      </p:pic>
      <p:pic>
        <p:nvPicPr>
          <p:cNvPr id="20" name="图片 19"/>
          <p:cNvPicPr>
            <a:picLocks noChangeAspect="1"/>
          </p:cNvPicPr>
          <p:nvPr/>
        </p:nvPicPr>
        <p:blipFill>
          <a:blip r:embed="rId5"/>
          <a:stretch>
            <a:fillRect/>
          </a:stretch>
        </p:blipFill>
        <p:spPr>
          <a:xfrm>
            <a:off x="6047105" y="1660525"/>
            <a:ext cx="317500" cy="457200"/>
          </a:xfrm>
          <a:prstGeom prst="rect">
            <a:avLst/>
          </a:prstGeom>
        </p:spPr>
      </p:pic>
      <p:grpSp>
        <p:nvGrpSpPr>
          <p:cNvPr id="25" name="组合 24"/>
          <p:cNvGrpSpPr/>
          <p:nvPr/>
        </p:nvGrpSpPr>
        <p:grpSpPr>
          <a:xfrm>
            <a:off x="5138420" y="4108450"/>
            <a:ext cx="3230880" cy="1383665"/>
            <a:chOff x="8351" y="4937"/>
            <a:chExt cx="5088" cy="2179"/>
          </a:xfrm>
        </p:grpSpPr>
        <p:sp>
          <p:nvSpPr>
            <p:cNvPr id="21" name="文本框 20"/>
            <p:cNvSpPr txBox="1"/>
            <p:nvPr/>
          </p:nvSpPr>
          <p:spPr>
            <a:xfrm>
              <a:off x="8351" y="4937"/>
              <a:ext cx="5088" cy="2179"/>
            </a:xfrm>
            <a:prstGeom prst="rect">
              <a:avLst/>
            </a:prstGeom>
            <a:noFill/>
          </p:spPr>
          <p:txBody>
            <a:bodyPr wrap="non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&gt; 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时：</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画面变暗</a:t>
              </a:r>
            </a:p>
            <a:p>
              <a:pPr marL="914400" marR="0" lvl="1"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增强亮部细节</a:t>
              </a:r>
            </a:p>
          </p:txBody>
        </p:sp>
        <p:pic>
          <p:nvPicPr>
            <p:cNvPr id="24" name="图片 23"/>
            <p:cNvPicPr>
              <a:picLocks noChangeAspect="1"/>
            </p:cNvPicPr>
            <p:nvPr/>
          </p:nvPicPr>
          <p:blipFill>
            <a:blip r:embed="rId5"/>
            <a:stretch>
              <a:fillRect/>
            </a:stretch>
          </p:blipFill>
          <p:spPr>
            <a:xfrm>
              <a:off x="9752" y="4965"/>
              <a:ext cx="500" cy="720"/>
            </a:xfrm>
            <a:prstGeom prst="rect">
              <a:avLst/>
            </a:prstGeom>
          </p:spPr>
        </p:pic>
      </p:gr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652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分段线性变换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31190" y="1907540"/>
            <a:ext cx="3947160" cy="4016375"/>
          </a:xfrm>
          <a:prstGeom prst="rect">
            <a:avLst/>
          </a:prstGeom>
        </p:spPr>
      </p:pic>
      <p:sp>
        <p:nvSpPr>
          <p:cNvPr id="4" name="文本框 3"/>
          <p:cNvSpPr txBox="1"/>
          <p:nvPr/>
        </p:nvSpPr>
        <p:spPr>
          <a:xfrm>
            <a:off x="1550670" y="6034405"/>
            <a:ext cx="23164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对比拉伸函数</a:t>
            </a:r>
          </a:p>
        </p:txBody>
      </p:sp>
      <p:pic>
        <p:nvPicPr>
          <p:cNvPr id="6" name="图片 5"/>
          <p:cNvPicPr>
            <a:picLocks noChangeAspect="1"/>
          </p:cNvPicPr>
          <p:nvPr/>
        </p:nvPicPr>
        <p:blipFill>
          <a:blip r:embed="rId4"/>
          <a:stretch>
            <a:fillRect/>
          </a:stretch>
        </p:blipFill>
        <p:spPr>
          <a:xfrm>
            <a:off x="5455285" y="528320"/>
            <a:ext cx="2779395" cy="2846070"/>
          </a:xfrm>
          <a:prstGeom prst="rect">
            <a:avLst/>
          </a:prstGeom>
        </p:spPr>
      </p:pic>
      <p:pic>
        <p:nvPicPr>
          <p:cNvPr id="7" name="图片 6"/>
          <p:cNvPicPr>
            <a:picLocks noChangeAspect="1"/>
          </p:cNvPicPr>
          <p:nvPr/>
        </p:nvPicPr>
        <p:blipFill>
          <a:blip r:embed="rId5"/>
          <a:stretch>
            <a:fillRect/>
          </a:stretch>
        </p:blipFill>
        <p:spPr>
          <a:xfrm>
            <a:off x="5422265" y="3809365"/>
            <a:ext cx="2812415" cy="2747010"/>
          </a:xfrm>
          <a:prstGeom prst="rect">
            <a:avLst/>
          </a:prstGeom>
        </p:spPr>
      </p:pic>
      <p:sp>
        <p:nvSpPr>
          <p:cNvPr id="23" name="下箭头 22"/>
          <p:cNvSpPr/>
          <p:nvPr/>
        </p:nvSpPr>
        <p:spPr>
          <a:xfrm>
            <a:off x="6602095" y="339725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652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分段线性变换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863090" y="6034405"/>
            <a:ext cx="19608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灰度级分级</a:t>
            </a:r>
          </a:p>
        </p:txBody>
      </p:sp>
      <p:sp>
        <p:nvSpPr>
          <p:cNvPr id="23" name="下箭头 22"/>
          <p:cNvSpPr/>
          <p:nvPr/>
        </p:nvSpPr>
        <p:spPr>
          <a:xfrm>
            <a:off x="6668770" y="324739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5" name="图片 4"/>
          <p:cNvPicPr>
            <a:picLocks noChangeAspect="1"/>
          </p:cNvPicPr>
          <p:nvPr/>
        </p:nvPicPr>
        <p:blipFill>
          <a:blip r:embed="rId3"/>
          <a:stretch>
            <a:fillRect/>
          </a:stretch>
        </p:blipFill>
        <p:spPr>
          <a:xfrm>
            <a:off x="506730" y="2193290"/>
            <a:ext cx="4073525" cy="3620135"/>
          </a:xfrm>
          <a:prstGeom prst="rect">
            <a:avLst/>
          </a:prstGeom>
        </p:spPr>
      </p:pic>
      <p:pic>
        <p:nvPicPr>
          <p:cNvPr id="7" name="图片 6"/>
          <p:cNvPicPr>
            <a:picLocks noChangeAspect="1"/>
          </p:cNvPicPr>
          <p:nvPr/>
        </p:nvPicPr>
        <p:blipFill>
          <a:blip r:embed="rId4"/>
          <a:stretch>
            <a:fillRect/>
          </a:stretch>
        </p:blipFill>
        <p:spPr>
          <a:xfrm>
            <a:off x="5643245" y="500380"/>
            <a:ext cx="2404110" cy="2747010"/>
          </a:xfrm>
          <a:prstGeom prst="rect">
            <a:avLst/>
          </a:prstGeom>
        </p:spPr>
      </p:pic>
      <p:pic>
        <p:nvPicPr>
          <p:cNvPr id="9" name="图片 8"/>
          <p:cNvPicPr>
            <a:picLocks noChangeAspect="1"/>
          </p:cNvPicPr>
          <p:nvPr/>
        </p:nvPicPr>
        <p:blipFill>
          <a:blip r:embed="rId5"/>
          <a:stretch>
            <a:fillRect/>
          </a:stretch>
        </p:blipFill>
        <p:spPr>
          <a:xfrm>
            <a:off x="5683885" y="3780155"/>
            <a:ext cx="2412365" cy="2776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652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分段线性变换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灰度变换</a:t>
            </a:r>
          </a:p>
        </p:txBody>
      </p:sp>
      <p:cxnSp>
        <p:nvCxnSpPr>
          <p:cNvPr id="11" name="直线连接符 4"/>
          <p:cNvCxnSpPr/>
          <p:nvPr/>
        </p:nvCxnSpPr>
        <p:spPr>
          <a:xfrm>
            <a:off x="26460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631190" y="52832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Intensity Transformation </a:t>
            </a:r>
          </a:p>
        </p:txBody>
      </p:sp>
      <p:cxnSp>
        <p:nvCxnSpPr>
          <p:cNvPr id="14" name="直线连接符 73"/>
          <p:cNvCxnSpPr/>
          <p:nvPr/>
        </p:nvCxnSpPr>
        <p:spPr>
          <a:xfrm>
            <a:off x="473456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534160" y="5821045"/>
            <a:ext cx="228981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灰度级分级</a:t>
            </a:r>
          </a:p>
        </p:txBody>
      </p:sp>
      <p:sp>
        <p:nvSpPr>
          <p:cNvPr id="23" name="下箭头 22"/>
          <p:cNvSpPr/>
          <p:nvPr/>
        </p:nvSpPr>
        <p:spPr>
          <a:xfrm>
            <a:off x="6668770" y="3247390"/>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9" name="图片 8"/>
          <p:cNvPicPr>
            <a:picLocks noChangeAspect="1"/>
          </p:cNvPicPr>
          <p:nvPr/>
        </p:nvPicPr>
        <p:blipFill>
          <a:blip r:embed="rId3"/>
          <a:stretch>
            <a:fillRect/>
          </a:stretch>
        </p:blipFill>
        <p:spPr>
          <a:xfrm>
            <a:off x="5705475" y="471170"/>
            <a:ext cx="2412365" cy="2776220"/>
          </a:xfrm>
          <a:prstGeom prst="rect">
            <a:avLst/>
          </a:prstGeom>
        </p:spPr>
      </p:pic>
      <p:pic>
        <p:nvPicPr>
          <p:cNvPr id="2" name="图片 1"/>
          <p:cNvPicPr>
            <a:picLocks noChangeAspect="1"/>
          </p:cNvPicPr>
          <p:nvPr/>
        </p:nvPicPr>
        <p:blipFill>
          <a:blip r:embed="rId4"/>
          <a:stretch>
            <a:fillRect/>
          </a:stretch>
        </p:blipFill>
        <p:spPr>
          <a:xfrm>
            <a:off x="5717540" y="3728085"/>
            <a:ext cx="2400300" cy="2776855"/>
          </a:xfrm>
          <a:prstGeom prst="rect">
            <a:avLst/>
          </a:prstGeom>
        </p:spPr>
      </p:pic>
      <p:pic>
        <p:nvPicPr>
          <p:cNvPr id="3" name="图片 2"/>
          <p:cNvPicPr>
            <a:picLocks noChangeAspect="1"/>
          </p:cNvPicPr>
          <p:nvPr/>
        </p:nvPicPr>
        <p:blipFill>
          <a:blip r:embed="rId5"/>
          <a:stretch>
            <a:fillRect/>
          </a:stretch>
        </p:blipFill>
        <p:spPr>
          <a:xfrm>
            <a:off x="400050" y="2186940"/>
            <a:ext cx="4099560" cy="3512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直方图变换</a:t>
            </a:r>
          </a:p>
        </p:txBody>
      </p:sp>
      <p:cxnSp>
        <p:nvCxnSpPr>
          <p:cNvPr id="11" name="直线连接符 4"/>
          <p:cNvCxnSpPr/>
          <p:nvPr/>
        </p:nvCxnSpPr>
        <p:spPr>
          <a:xfrm>
            <a:off x="28346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Histogram Processing</a:t>
            </a:r>
          </a:p>
        </p:txBody>
      </p:sp>
      <p:sp>
        <p:nvSpPr>
          <p:cNvPr id="5" name="Content Placeholder 4">
            <a:extLst>
              <a:ext uri="{FF2B5EF4-FFF2-40B4-BE49-F238E27FC236}">
                <a16:creationId xmlns:a16="http://schemas.microsoft.com/office/drawing/2014/main" id="{1BB2B4EA-AA8F-229C-F672-855AFB5061ED}"/>
              </a:ext>
            </a:extLst>
          </p:cNvPr>
          <p:cNvSpPr txBox="1">
            <a:spLocks/>
          </p:cNvSpPr>
          <p:nvPr/>
        </p:nvSpPr>
        <p:spPr bwMode="auto">
          <a:xfrm>
            <a:off x="457200" y="1333499"/>
            <a:ext cx="8229600" cy="350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lnSpc>
                <a:spcPct val="120000"/>
              </a:lnSpc>
              <a:spcBef>
                <a:spcPct val="20000"/>
              </a:spcBef>
              <a:spcAft>
                <a:spcPct val="0"/>
              </a:spcAft>
              <a:buClr>
                <a:srgbClr val="053E49"/>
              </a:buClr>
              <a:buFont typeface="Wingdings 2" panose="05020102010507070707" pitchFamily="18" charset="2"/>
              <a:buChar char=""/>
              <a:defRPr sz="2600" b="1" kern="1200" baseline="0">
                <a:solidFill>
                  <a:schemeClr val="tx1"/>
                </a:solidFill>
                <a:latin typeface="Centaur" panose="02030504050205020304" pitchFamily="18" charset="0"/>
                <a:ea typeface="+mn-ea"/>
                <a:cs typeface="+mn-cs"/>
              </a:defRPr>
            </a:lvl1pPr>
            <a:lvl2pPr marL="827088" indent="-285750" algn="l" rtl="0" fontAlgn="base">
              <a:lnSpc>
                <a:spcPct val="120000"/>
              </a:lnSpc>
              <a:spcBef>
                <a:spcPct val="20000"/>
              </a:spcBef>
              <a:spcAft>
                <a:spcPct val="0"/>
              </a:spcAft>
              <a:buChar char="–"/>
              <a:defRPr sz="2400" b="1" kern="1200" baseline="0">
                <a:solidFill>
                  <a:schemeClr val="tx1"/>
                </a:solidFill>
                <a:latin typeface="Centaur" panose="02030504050205020304" pitchFamily="18" charset="0"/>
                <a:ea typeface="+mn-ea"/>
                <a:cs typeface="+mn-cs"/>
              </a:defRPr>
            </a:lvl2pPr>
            <a:lvl3pPr marL="1235075" indent="-228600" algn="l" rtl="0" fontAlgn="base">
              <a:lnSpc>
                <a:spcPct val="120000"/>
              </a:lnSpc>
              <a:spcBef>
                <a:spcPct val="20000"/>
              </a:spcBef>
              <a:spcAft>
                <a:spcPct val="0"/>
              </a:spcAft>
              <a:buChar char="•"/>
              <a:defRPr sz="2200" b="1" kern="1200" baseline="0">
                <a:solidFill>
                  <a:schemeClr val="tx1"/>
                </a:solidFill>
                <a:latin typeface="Centaur" panose="02030504050205020304" pitchFamily="18" charset="0"/>
                <a:ea typeface="+mn-ea"/>
                <a:cs typeface="+mn-cs"/>
              </a:defRPr>
            </a:lvl3pPr>
            <a:lvl4pPr marL="1643063" indent="-228600" algn="l" rtl="0" fontAlgn="base">
              <a:lnSpc>
                <a:spcPct val="120000"/>
              </a:lnSpc>
              <a:spcBef>
                <a:spcPct val="20000"/>
              </a:spcBef>
              <a:spcAft>
                <a:spcPct val="0"/>
              </a:spcAft>
              <a:buChar char="–"/>
              <a:defRPr sz="2000" b="1" kern="1200" baseline="0">
                <a:solidFill>
                  <a:schemeClr val="tx1"/>
                </a:solidFill>
                <a:latin typeface="Centaur" panose="02030504050205020304" pitchFamily="18" charset="0"/>
                <a:ea typeface="+mn-ea"/>
                <a:cs typeface="+mn-cs"/>
              </a:defRPr>
            </a:lvl4pPr>
            <a:lvl5pPr marL="2057400" indent="-228600" algn="l" rtl="0" fontAlgn="base">
              <a:lnSpc>
                <a:spcPct val="120000"/>
              </a:lnSpc>
              <a:spcBef>
                <a:spcPct val="20000"/>
              </a:spcBef>
              <a:spcAft>
                <a:spcPct val="0"/>
              </a:spcAft>
              <a:buChar char="»"/>
              <a:defRPr sz="2000" b="1" kern="1200">
                <a:solidFill>
                  <a:schemeClr val="tx1"/>
                </a:solidFill>
                <a:latin typeface="Centaur" panose="020305040502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对于每一个灰度值，直方图计算在图像中具有该灰度值的</a:t>
            </a:r>
            <a:r>
              <a:rPr kumimoji="0" lang="zh-CN" altLang="en-US" sz="2600" b="1" i="0" u="none" strike="noStrike" kern="1200" cap="none" spc="0" normalizeH="0" baseline="0" noProof="0">
                <a:ln>
                  <a:noFill/>
                </a:ln>
                <a:solidFill>
                  <a:srgbClr val="0000FF"/>
                </a:solidFill>
                <a:effectLst/>
                <a:uLnTx/>
                <a:uFillTx/>
                <a:latin typeface="Centaur" panose="02030504050205020304" pitchFamily="18" charset="0"/>
                <a:ea typeface="宋体" panose="02010600030101010101" pitchFamily="2" charset="-122"/>
                <a:cs typeface="+mn-cs"/>
              </a:rPr>
              <a:t>像素数</a:t>
            </a:r>
            <a:r>
              <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或发生</a:t>
            </a:r>
            <a:r>
              <a:rPr kumimoji="0" lang="zh-CN" altLang="en-US" sz="2600" b="1" i="0" u="none" strike="noStrike" kern="1200" cap="none" spc="0" normalizeH="0" baseline="0" noProof="0">
                <a:ln>
                  <a:noFill/>
                </a:ln>
                <a:solidFill>
                  <a:srgbClr val="0000FF"/>
                </a:solidFill>
                <a:effectLst/>
                <a:uLnTx/>
                <a:uFillTx/>
                <a:latin typeface="Centaur" panose="02030504050205020304" pitchFamily="18" charset="0"/>
                <a:ea typeface="宋体" panose="02010600030101010101" pitchFamily="2" charset="-122"/>
                <a:cs typeface="+mn-cs"/>
              </a:rPr>
              <a:t>概率</a:t>
            </a:r>
            <a:r>
              <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a:t>
            </a:r>
            <a:endParaRPr kumimoji="0" lang="en-US" altLang="zh-CN"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直方图可以显示出整幅图像的灰度分布情况，根据灰度分布可以</a:t>
            </a:r>
            <a:r>
              <a:rPr kumimoji="0" lang="zh-CN" altLang="en-US" sz="2600" b="1" i="0" u="none" strike="noStrike" kern="1200" cap="none" spc="0" normalizeH="0" baseline="0" noProof="0">
                <a:ln>
                  <a:noFill/>
                </a:ln>
                <a:solidFill>
                  <a:srgbClr val="0000FF"/>
                </a:solidFill>
                <a:effectLst/>
                <a:uLnTx/>
                <a:uFillTx/>
                <a:latin typeface="Centaur" panose="02030504050205020304" pitchFamily="18" charset="0"/>
                <a:ea typeface="宋体" panose="02010600030101010101" pitchFamily="2" charset="-122"/>
                <a:cs typeface="+mn-cs"/>
              </a:rPr>
              <a:t>判断曝光是否恰当。</a:t>
            </a:r>
            <a:endPar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目前大多数数码相机都有显示所拍摄照片直方图的功能，有助于拍摄前的各种参数设置，如感光度</a:t>
            </a:r>
            <a:r>
              <a:rPr kumimoji="0" lang="en-US" altLang="zh-CN"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ISO</a:t>
            </a:r>
            <a:r>
              <a:rPr kumimoji="0" lang="zh-CN" altLang="en-US" sz="2600" b="1" i="0" u="none" strike="noStrike" kern="1200" cap="none" spc="0" normalizeH="0" baseline="0" noProof="0">
                <a:ln>
                  <a:noFill/>
                </a:ln>
                <a:solidFill>
                  <a:srgbClr val="000000"/>
                </a:solidFill>
                <a:effectLst/>
                <a:uLnTx/>
                <a:uFillTx/>
                <a:latin typeface="Centaur" panose="02030504050205020304" pitchFamily="18" charset="0"/>
                <a:ea typeface="宋体" panose="02010600030101010101" pitchFamily="2" charset="-122"/>
                <a:cs typeface="+mn-cs"/>
              </a:rPr>
              <a:t>、光圈、快门速度和曝光时间等。</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6" name="Picture 2" descr="pic_20">
            <a:extLst>
              <a:ext uri="{FF2B5EF4-FFF2-40B4-BE49-F238E27FC236}">
                <a16:creationId xmlns:a16="http://schemas.microsoft.com/office/drawing/2014/main" id="{F6DF264C-E6A1-6940-BBE8-917FBC24903A}"/>
              </a:ext>
            </a:extLst>
          </p:cNvPr>
          <p:cNvPicPr>
            <a:picLocks noChangeAspect="1" noChangeArrowheads="1"/>
          </p:cNvPicPr>
          <p:nvPr/>
        </p:nvPicPr>
        <p:blipFill>
          <a:blip r:embed="rId4"/>
          <a:srcRect/>
          <a:stretch>
            <a:fillRect/>
          </a:stretch>
        </p:blipFill>
        <p:spPr bwMode="auto">
          <a:xfrm>
            <a:off x="1613017" y="4955130"/>
            <a:ext cx="2403530" cy="1800000"/>
          </a:xfrm>
          <a:prstGeom prst="rect">
            <a:avLst/>
          </a:prstGeom>
          <a:noFill/>
          <a:ln w="9525">
            <a:noFill/>
            <a:miter lim="800000"/>
            <a:headEnd/>
            <a:tailEnd/>
          </a:ln>
        </p:spPr>
      </p:pic>
      <p:sp>
        <p:nvSpPr>
          <p:cNvPr id="7" name="Oval 1">
            <a:extLst>
              <a:ext uri="{FF2B5EF4-FFF2-40B4-BE49-F238E27FC236}">
                <a16:creationId xmlns:a16="http://schemas.microsoft.com/office/drawing/2014/main" id="{CC57A063-A227-92BF-7AFB-2D7D4BF1D665}"/>
              </a:ext>
            </a:extLst>
          </p:cNvPr>
          <p:cNvSpPr/>
          <p:nvPr/>
        </p:nvSpPr>
        <p:spPr bwMode="auto">
          <a:xfrm>
            <a:off x="1484016" y="5797152"/>
            <a:ext cx="1008112" cy="648072"/>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2" name="Picture 2">
            <a:extLst>
              <a:ext uri="{FF2B5EF4-FFF2-40B4-BE49-F238E27FC236}">
                <a16:creationId xmlns:a16="http://schemas.microsoft.com/office/drawing/2014/main" id="{758527FF-D5CA-BA6B-6F52-32AD53EB2016}"/>
              </a:ext>
            </a:extLst>
          </p:cNvPr>
          <p:cNvPicPr>
            <a:picLocks noChangeAspect="1"/>
          </p:cNvPicPr>
          <p:nvPr/>
        </p:nvPicPr>
        <p:blipFill>
          <a:blip r:embed="rId5"/>
          <a:stretch>
            <a:fillRect/>
          </a:stretch>
        </p:blipFill>
        <p:spPr>
          <a:xfrm>
            <a:off x="5204170" y="4955130"/>
            <a:ext cx="2387755" cy="1800000"/>
          </a:xfrm>
          <a:prstGeom prst="rect">
            <a:avLst/>
          </a:prstGeom>
        </p:spPr>
      </p:pic>
      <p:sp>
        <p:nvSpPr>
          <p:cNvPr id="14" name="Oval 6">
            <a:extLst>
              <a:ext uri="{FF2B5EF4-FFF2-40B4-BE49-F238E27FC236}">
                <a16:creationId xmlns:a16="http://schemas.microsoft.com/office/drawing/2014/main" id="{2597EF2A-8C2B-B665-38D6-14D70EE08166}"/>
              </a:ext>
            </a:extLst>
          </p:cNvPr>
          <p:cNvSpPr/>
          <p:nvPr/>
        </p:nvSpPr>
        <p:spPr bwMode="auto">
          <a:xfrm>
            <a:off x="5996257" y="5797152"/>
            <a:ext cx="720080" cy="539935"/>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76149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854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直方图定义（离散函数）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数字图像的灰度</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范围</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 </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表示灰度级</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r</a:t>
            </a:r>
            <a:r>
              <a:rPr kumimoji="0"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是数字图像中第</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个灰度级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n</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是图像中灰度级为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的像素个数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直方图变换</a:t>
            </a:r>
          </a:p>
        </p:txBody>
      </p:sp>
      <p:cxnSp>
        <p:nvCxnSpPr>
          <p:cNvPr id="11" name="直线连接符 4"/>
          <p:cNvCxnSpPr/>
          <p:nvPr/>
        </p:nvCxnSpPr>
        <p:spPr>
          <a:xfrm>
            <a:off x="28346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Histogram Processing</a:t>
            </a:r>
          </a:p>
        </p:txBody>
      </p:sp>
      <p:pic>
        <p:nvPicPr>
          <p:cNvPr id="7" name="图片 6"/>
          <p:cNvPicPr>
            <a:picLocks noChangeAspect="1"/>
          </p:cNvPicPr>
          <p:nvPr/>
        </p:nvPicPr>
        <p:blipFill>
          <a:blip r:embed="rId4"/>
          <a:stretch>
            <a:fillRect/>
          </a:stretch>
        </p:blipFill>
        <p:spPr>
          <a:xfrm>
            <a:off x="2037715" y="1765935"/>
            <a:ext cx="5394960" cy="918210"/>
          </a:xfrm>
          <a:prstGeom prst="rect">
            <a:avLst/>
          </a:prstGeom>
        </p:spPr>
      </p:pic>
      <p:pic>
        <p:nvPicPr>
          <p:cNvPr id="2" name="Picture 3">
            <a:extLst>
              <a:ext uri="{FF2B5EF4-FFF2-40B4-BE49-F238E27FC236}">
                <a16:creationId xmlns:a16="http://schemas.microsoft.com/office/drawing/2014/main" id="{F06CA548-24BF-C9A5-7A63-50C833DA827D}"/>
              </a:ext>
            </a:extLst>
          </p:cNvPr>
          <p:cNvPicPr>
            <a:picLocks noChangeAspect="1"/>
          </p:cNvPicPr>
          <p:nvPr/>
        </p:nvPicPr>
        <p:blipFill rotWithShape="1">
          <a:blip r:embed="rId5">
            <a:extLst>
              <a:ext uri="{28A0092B-C50C-407E-A947-70E740481C1C}">
                <a14:useLocalDpi xmlns:a14="http://schemas.microsoft.com/office/drawing/2010/main" val="0"/>
              </a:ext>
            </a:extLst>
          </a:blip>
          <a:srcRect t="5850" b="6639"/>
          <a:stretch/>
        </p:blipFill>
        <p:spPr>
          <a:xfrm>
            <a:off x="4244657" y="4055130"/>
            <a:ext cx="4113829" cy="2700000"/>
          </a:xfrm>
          <a:prstGeom prst="rect">
            <a:avLst/>
          </a:prstGeom>
        </p:spPr>
      </p:pic>
      <p:pic>
        <p:nvPicPr>
          <p:cNvPr id="3" name="Picture 4">
            <a:extLst>
              <a:ext uri="{FF2B5EF4-FFF2-40B4-BE49-F238E27FC236}">
                <a16:creationId xmlns:a16="http://schemas.microsoft.com/office/drawing/2014/main" id="{FC67C7D5-BAC0-E0BB-BE72-E3014251D9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6345" y="4145130"/>
            <a:ext cx="2520000" cy="252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数字图像处理的定义</a:t>
            </a:r>
          </a:p>
        </p:txBody>
      </p:sp>
      <p:sp>
        <p:nvSpPr>
          <p:cNvPr id="4" name="Content Placeholder 3"/>
          <p:cNvSpPr>
            <a:spLocks noGrp="1"/>
          </p:cNvSpPr>
          <p:nvPr>
            <p:ph idx="1"/>
          </p:nvPr>
        </p:nvSpPr>
        <p:spPr>
          <a:xfrm>
            <a:off x="457200" y="1484784"/>
            <a:ext cx="8229600" cy="4752528"/>
          </a:xfrm>
        </p:spPr>
        <p:txBody>
          <a:bodyPr/>
          <a:lstStyle/>
          <a:p>
            <a:r>
              <a:rPr lang="en-US" altLang="zh-CN" sz="2800" b="1" dirty="0"/>
              <a:t>20</a:t>
            </a:r>
            <a:r>
              <a:rPr lang="zh-CN" altLang="en-US" sz="2800" b="1" dirty="0"/>
              <a:t>世纪</a:t>
            </a:r>
            <a:r>
              <a:rPr lang="en-US" altLang="zh-CN" sz="2800" b="1" dirty="0">
                <a:solidFill>
                  <a:srgbClr val="0000FF"/>
                </a:solidFill>
              </a:rPr>
              <a:t>60 </a:t>
            </a:r>
            <a:r>
              <a:rPr lang="zh-CN" altLang="en-US" sz="2800" b="1" dirty="0">
                <a:solidFill>
                  <a:srgbClr val="0000FF"/>
                </a:solidFill>
              </a:rPr>
              <a:t>年代初期，</a:t>
            </a:r>
            <a:r>
              <a:rPr lang="zh-CN" altLang="en-US" sz="2800" b="1" dirty="0"/>
              <a:t>数字图像处理形成一门学科。</a:t>
            </a:r>
            <a:endParaRPr lang="en-US" altLang="zh-CN" sz="2800" b="1" dirty="0"/>
          </a:p>
          <a:p>
            <a:r>
              <a:rPr lang="zh-CN" altLang="en-US" sz="2800" b="1" dirty="0"/>
              <a:t>数字图像处理是指将图像信号转换成</a:t>
            </a:r>
            <a:r>
              <a:rPr lang="zh-CN" altLang="en-US" sz="2800" b="1" dirty="0">
                <a:solidFill>
                  <a:srgbClr val="0000FF"/>
                </a:solidFill>
              </a:rPr>
              <a:t>数字信号</a:t>
            </a:r>
            <a:r>
              <a:rPr lang="zh-CN" altLang="en-US" sz="2800" b="1" dirty="0"/>
              <a:t>，并利用</a:t>
            </a:r>
            <a:r>
              <a:rPr lang="zh-CN" altLang="en-US" sz="2800" b="1" dirty="0">
                <a:solidFill>
                  <a:srgbClr val="0000FF"/>
                </a:solidFill>
              </a:rPr>
              <a:t>计算机</a:t>
            </a:r>
            <a:r>
              <a:rPr lang="zh-CN" altLang="en-US" sz="2800" b="1" dirty="0"/>
              <a:t>对其进行处理的过程。</a:t>
            </a:r>
            <a:endParaRPr lang="en-US" altLang="zh-CN" sz="2800" b="1" dirty="0"/>
          </a:p>
          <a:p>
            <a:r>
              <a:rPr lang="zh-CN" altLang="en-US" sz="2800" b="1" dirty="0"/>
              <a:t>数字图像处理两大任务</a:t>
            </a:r>
            <a:endParaRPr lang="en-US" altLang="zh-CN" sz="2800" b="1" dirty="0"/>
          </a:p>
          <a:p>
            <a:pPr lvl="1"/>
            <a:r>
              <a:rPr lang="zh-CN" altLang="en-US" sz="2600" b="1" dirty="0"/>
              <a:t>以</a:t>
            </a:r>
            <a:r>
              <a:rPr lang="zh-CN" altLang="en-US" sz="2600" b="1" dirty="0">
                <a:solidFill>
                  <a:srgbClr val="0070C0"/>
                </a:solidFill>
              </a:rPr>
              <a:t>人类视觉解释</a:t>
            </a:r>
            <a:r>
              <a:rPr lang="zh-CN" altLang="en-US" sz="2600" b="1" dirty="0"/>
              <a:t>为目的，改善图像的质量（</a:t>
            </a:r>
            <a:r>
              <a:rPr lang="zh-CN" altLang="en-US" sz="2600" b="1" dirty="0">
                <a:solidFill>
                  <a:srgbClr val="C00000"/>
                </a:solidFill>
              </a:rPr>
              <a:t>视觉效果</a:t>
            </a:r>
            <a:r>
              <a:rPr lang="zh-CN" altLang="en-US" sz="2600" b="1" dirty="0"/>
              <a:t>）；</a:t>
            </a:r>
            <a:endParaRPr lang="en-US" altLang="zh-CN" sz="2600" b="1" dirty="0"/>
          </a:p>
          <a:p>
            <a:pPr lvl="1"/>
            <a:r>
              <a:rPr lang="zh-CN" altLang="en-US" sz="2600" b="1" dirty="0"/>
              <a:t>以</a:t>
            </a:r>
            <a:r>
              <a:rPr lang="zh-CN" altLang="en-US" sz="2600" b="1" dirty="0">
                <a:solidFill>
                  <a:srgbClr val="0070C0"/>
                </a:solidFill>
              </a:rPr>
              <a:t>机器识别理解</a:t>
            </a:r>
            <a:r>
              <a:rPr lang="zh-CN" altLang="en-US" sz="2600" b="1" dirty="0"/>
              <a:t>为目的，用于存储、传输和表示的图像数据处理（</a:t>
            </a:r>
            <a:r>
              <a:rPr lang="zh-CN" altLang="en-US" sz="2600" b="1" dirty="0">
                <a:solidFill>
                  <a:srgbClr val="C00000"/>
                </a:solidFill>
              </a:rPr>
              <a:t>可辨识性</a:t>
            </a:r>
            <a:r>
              <a:rPr lang="zh-CN" altLang="en-US" sz="2600" b="1" dirty="0"/>
              <a:t>）。</a:t>
            </a:r>
            <a:endParaRPr lang="en-US" altLang="zh-CN" sz="2600" b="1" dirty="0"/>
          </a:p>
          <a:p>
            <a:endParaRPr lang="zh-CN" altLang="en-US" sz="2800" b="1" dirty="0"/>
          </a:p>
          <a:p>
            <a:endParaRPr lang="zh-CN" altLang="en-US" sz="2800" b="1" dirty="0"/>
          </a:p>
        </p:txBody>
      </p:sp>
    </p:spTree>
    <p:extLst>
      <p:ext uri="{BB962C8B-B14F-4D97-AF65-F5344CB8AC3E}">
        <p14:creationId xmlns:p14="http://schemas.microsoft.com/office/powerpoint/2010/main" val="1195661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归一化后的概率直方图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数字图像的灰度范围</a:t>
            </a:r>
            <a:r>
              <a:rPr kumimoji="0" lang="en-US" altLang="zh-CN" sz="2800" b="0" i="0" u="none" strike="noStrike" kern="1200" cap="none" spc="0" normalizeH="0" baseline="0" noProof="0" dirty="0">
                <a:ln>
                  <a:noFill/>
                </a:ln>
                <a:solidFill>
                  <a:prstClr val="black"/>
                </a:solidFill>
                <a:effectLst/>
                <a:uLnTx/>
                <a:uFillTx/>
                <a:latin typeface="Times New Roman" panose="02020503050405090304" charset="0"/>
                <a:ea typeface="等线" panose="02010600030101010101" pitchFamily="2" charset="-122"/>
                <a:cs typeface="+mn-cs"/>
                <a:sym typeface="+mn-ea"/>
              </a:rPr>
              <a:t>[0, </a:t>
            </a:r>
            <a:r>
              <a:rPr kumimoji="0"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L</a:t>
            </a:r>
            <a:r>
              <a:rPr kumimoji="0" lang="en-US" altLang="zh-CN" sz="2800" b="0" i="0" u="none" strike="noStrike" kern="1200" cap="none" spc="0" normalizeH="0" baseline="0" noProof="0" dirty="0">
                <a:ln>
                  <a:noFill/>
                </a:ln>
                <a:solidFill>
                  <a:prstClr val="black"/>
                </a:solidFill>
                <a:effectLst/>
                <a:uLnTx/>
                <a:uFillTx/>
                <a:latin typeface="Times New Roman" panose="02020503050405090304" charset="0"/>
                <a:ea typeface="等线" panose="02010600030101010101" pitchFamily="2" charset="-122"/>
                <a:cs typeface="+mn-cs"/>
                <a:sym typeface="+mn-ea"/>
              </a:rPr>
              <a:t>-1]</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r</a:t>
            </a:r>
            <a:r>
              <a:rPr kumimoji="0"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等线" panose="02010600030101010101" pitchFamily="2" charset="-122"/>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是数字图像中第</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个灰度级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n</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是图像中灰度级为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k</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的像素数量</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分别是数字图像像素的行数和列数</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直方图变换</a:t>
            </a:r>
          </a:p>
        </p:txBody>
      </p:sp>
      <p:cxnSp>
        <p:nvCxnSpPr>
          <p:cNvPr id="11" name="直线连接符 4"/>
          <p:cNvCxnSpPr/>
          <p:nvPr/>
        </p:nvCxnSpPr>
        <p:spPr>
          <a:xfrm>
            <a:off x="28346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65239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Histogram Processing</a:t>
            </a:r>
          </a:p>
        </p:txBody>
      </p:sp>
      <p:pic>
        <p:nvPicPr>
          <p:cNvPr id="2" name="图片 1"/>
          <p:cNvPicPr>
            <a:picLocks noChangeAspect="1"/>
          </p:cNvPicPr>
          <p:nvPr/>
        </p:nvPicPr>
        <p:blipFill>
          <a:blip r:embed="rId4"/>
          <a:stretch>
            <a:fillRect/>
          </a:stretch>
        </p:blipFill>
        <p:spPr>
          <a:xfrm>
            <a:off x="2547620" y="1932305"/>
            <a:ext cx="4374515" cy="1473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587505" y="4695369"/>
            <a:ext cx="4597723" cy="1728000"/>
            <a:chOff x="4788024" y="4241361"/>
            <a:chExt cx="4878070" cy="1833365"/>
          </a:xfrm>
        </p:grpSpPr>
        <p:pic>
          <p:nvPicPr>
            <p:cNvPr id="35" name="Picture 34" descr="D:\MATLAB WORK\DIP\Images\Sissi-3_high contrast image.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4245926"/>
              <a:ext cx="2438400" cy="1828800"/>
            </a:xfrm>
            <a:prstGeom prst="rect">
              <a:avLst/>
            </a:prstGeom>
            <a:noFill/>
            <a:ln>
              <a:noFill/>
            </a:ln>
          </p:spPr>
        </p:pic>
        <p:pic>
          <p:nvPicPr>
            <p:cNvPr id="36" name="Picture 35" descr="D:\MATLAB WORK\DIP\Images\c3\Sissi-3_high contrast image histogra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6424" y="4241361"/>
              <a:ext cx="2439670" cy="1828800"/>
            </a:xfrm>
            <a:prstGeom prst="rect">
              <a:avLst/>
            </a:prstGeom>
            <a:noFill/>
            <a:ln>
              <a:noFill/>
            </a:ln>
          </p:spPr>
        </p:pic>
      </p:grpSp>
      <p:grpSp>
        <p:nvGrpSpPr>
          <p:cNvPr id="5" name="Group 4"/>
          <p:cNvGrpSpPr>
            <a:grpSpLocks noChangeAspect="1"/>
          </p:cNvGrpSpPr>
          <p:nvPr/>
        </p:nvGrpSpPr>
        <p:grpSpPr>
          <a:xfrm>
            <a:off x="35496" y="4695368"/>
            <a:ext cx="4609200" cy="1728002"/>
            <a:chOff x="107504" y="4653136"/>
            <a:chExt cx="4878070" cy="1828803"/>
          </a:xfrm>
        </p:grpSpPr>
        <p:pic>
          <p:nvPicPr>
            <p:cNvPr id="29" name="Picture 28" descr="D:\MATLAB WORK\DIP\Images\Sissi-3_low contrast image.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4653138"/>
              <a:ext cx="2438400" cy="1828801"/>
            </a:xfrm>
            <a:prstGeom prst="rect">
              <a:avLst/>
            </a:prstGeom>
            <a:noFill/>
            <a:ln>
              <a:noFill/>
            </a:ln>
          </p:spPr>
        </p:pic>
        <p:pic>
          <p:nvPicPr>
            <p:cNvPr id="34" name="Picture 33" descr="D:\MATLAB WORK\DIP\Images\c3\Sissi-3_low contrast histogram.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5904" y="4653136"/>
              <a:ext cx="2439670" cy="1828800"/>
            </a:xfrm>
            <a:prstGeom prst="rect">
              <a:avLst/>
            </a:prstGeom>
            <a:noFill/>
            <a:ln>
              <a:noFill/>
            </a:ln>
          </p:spPr>
        </p:pic>
      </p:grpSp>
      <p:sp>
        <p:nvSpPr>
          <p:cNvPr id="2" name="标题 1"/>
          <p:cNvSpPr>
            <a:spLocks noGrp="1"/>
          </p:cNvSpPr>
          <p:nvPr>
            <p:ph type="title"/>
          </p:nvPr>
        </p:nvSpPr>
        <p:spPr/>
        <p:txBody>
          <a:bodyPr/>
          <a:lstStyle/>
          <a:p>
            <a:pPr lvl="1"/>
            <a:r>
              <a:rPr lang="x-none">
                <a:latin typeface="黑体" pitchFamily="2" charset="-122"/>
                <a:ea typeface="黑体" pitchFamily="2" charset="-122"/>
              </a:rPr>
              <a:t>直方图</a:t>
            </a:r>
            <a:r>
              <a:rPr lang="zh-CN" altLang="en-US">
                <a:latin typeface="黑体" pitchFamily="2" charset="-122"/>
                <a:ea typeface="黑体" pitchFamily="2" charset="-122"/>
              </a:rPr>
              <a:t>主要性质（</a:t>
            </a:r>
            <a:r>
              <a:rPr lang="en-US" altLang="zh-CN" dirty="0">
                <a:latin typeface="黑体" pitchFamily="2" charset="-122"/>
                <a:ea typeface="黑体" pitchFamily="2" charset="-122"/>
              </a:rPr>
              <a:t>1</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406648"/>
            <a:ext cx="8229600" cy="2238376"/>
          </a:xfrm>
        </p:spPr>
        <p:txBody>
          <a:bodyPr/>
          <a:lstStyle/>
          <a:p>
            <a:pPr>
              <a:lnSpc>
                <a:spcPct val="120000"/>
              </a:lnSpc>
            </a:pPr>
            <a:r>
              <a:rPr lang="zh-CN" altLang="en-US" sz="2600" b="1" dirty="0"/>
              <a:t>由直方图可看出图像的整体性质，</a:t>
            </a:r>
            <a:r>
              <a:rPr lang="zh-CN" altLang="en-US" sz="2600" b="1" dirty="0">
                <a:solidFill>
                  <a:srgbClr val="0000FF"/>
                </a:solidFill>
              </a:rPr>
              <a:t>判断一幅图像是否合理利用全部可能的灰度级。</a:t>
            </a:r>
          </a:p>
        </p:txBody>
      </p:sp>
      <p:grpSp>
        <p:nvGrpSpPr>
          <p:cNvPr id="3" name="Group 2"/>
          <p:cNvGrpSpPr>
            <a:grpSpLocks noChangeAspect="1"/>
          </p:cNvGrpSpPr>
          <p:nvPr/>
        </p:nvGrpSpPr>
        <p:grpSpPr>
          <a:xfrm>
            <a:off x="35496" y="2525734"/>
            <a:ext cx="4609200" cy="1728000"/>
            <a:chOff x="222108" y="2519345"/>
            <a:chExt cx="4878070" cy="1828800"/>
          </a:xfrm>
        </p:grpSpPr>
        <p:pic>
          <p:nvPicPr>
            <p:cNvPr id="20" name="Picture 19" descr="D:\MATLAB WORK\DIP\Images\Sissi-3_dark image.bmp"/>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2108" y="2519345"/>
              <a:ext cx="2438400" cy="1828800"/>
            </a:xfrm>
            <a:prstGeom prst="rect">
              <a:avLst/>
            </a:prstGeom>
            <a:noFill/>
            <a:ln>
              <a:noFill/>
            </a:ln>
          </p:spPr>
        </p:pic>
        <p:pic>
          <p:nvPicPr>
            <p:cNvPr id="21" name="Picture 20" descr="D:\MATLAB WORK\DIP\Images\c3\Sissi-3_dark image histogram.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0508" y="2519345"/>
              <a:ext cx="2439670" cy="1828800"/>
            </a:xfrm>
            <a:prstGeom prst="rect">
              <a:avLst/>
            </a:prstGeom>
            <a:noFill/>
            <a:ln>
              <a:noFill/>
            </a:ln>
          </p:spPr>
        </p:pic>
      </p:grpSp>
      <p:sp>
        <p:nvSpPr>
          <p:cNvPr id="30" name="矩形 29"/>
          <p:cNvSpPr/>
          <p:nvPr/>
        </p:nvSpPr>
        <p:spPr>
          <a:xfrm>
            <a:off x="1856066"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暗图像 </a:t>
            </a:r>
          </a:p>
        </p:txBody>
      </p:sp>
      <p:grpSp>
        <p:nvGrpSpPr>
          <p:cNvPr id="4" name="Group 3"/>
          <p:cNvGrpSpPr>
            <a:grpSpLocks noChangeAspect="1"/>
          </p:cNvGrpSpPr>
          <p:nvPr/>
        </p:nvGrpSpPr>
        <p:grpSpPr>
          <a:xfrm>
            <a:off x="4581766" y="2525734"/>
            <a:ext cx="4609200" cy="1728000"/>
            <a:chOff x="5004048" y="2510572"/>
            <a:chExt cx="4878070" cy="1828800"/>
          </a:xfrm>
        </p:grpSpPr>
        <p:pic>
          <p:nvPicPr>
            <p:cNvPr id="26" name="Picture 25" descr="D:\MATLAB WORK\DIP\Images\Sissi-3_light image.b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04048" y="2510572"/>
              <a:ext cx="2438400" cy="1828800"/>
            </a:xfrm>
            <a:prstGeom prst="rect">
              <a:avLst/>
            </a:prstGeom>
            <a:noFill/>
            <a:ln>
              <a:noFill/>
            </a:ln>
          </p:spPr>
        </p:pic>
        <p:pic>
          <p:nvPicPr>
            <p:cNvPr id="27" name="Picture 26" descr="D:\MATLAB WORK\DIP\Images\c3\Sissi-3_light image histogram.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42448" y="2510572"/>
              <a:ext cx="2439670" cy="1828800"/>
            </a:xfrm>
            <a:prstGeom prst="rect">
              <a:avLst/>
            </a:prstGeom>
            <a:noFill/>
            <a:ln>
              <a:noFill/>
            </a:ln>
          </p:spPr>
        </p:pic>
      </p:grpSp>
      <p:sp>
        <p:nvSpPr>
          <p:cNvPr id="31" name="矩形 30"/>
          <p:cNvSpPr/>
          <p:nvPr/>
        </p:nvSpPr>
        <p:spPr>
          <a:xfrm>
            <a:off x="6424303"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亮图像 </a:t>
            </a:r>
          </a:p>
        </p:txBody>
      </p:sp>
      <p:sp>
        <p:nvSpPr>
          <p:cNvPr id="32" name="矩形 31"/>
          <p:cNvSpPr/>
          <p:nvPr/>
        </p:nvSpPr>
        <p:spPr>
          <a:xfrm>
            <a:off x="1520201" y="6444044"/>
            <a:ext cx="163859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低对比度图像 </a:t>
            </a:r>
          </a:p>
        </p:txBody>
      </p:sp>
      <p:sp>
        <p:nvSpPr>
          <p:cNvPr id="33" name="矩形 32"/>
          <p:cNvSpPr/>
          <p:nvPr/>
        </p:nvSpPr>
        <p:spPr>
          <a:xfrm>
            <a:off x="6100936" y="6444044"/>
            <a:ext cx="15696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高对比度图像</a:t>
            </a:r>
          </a:p>
        </p:txBody>
      </p:sp>
    </p:spTree>
    <p:extLst>
      <p:ext uri="{BB962C8B-B14F-4D97-AF65-F5344CB8AC3E}">
        <p14:creationId xmlns:p14="http://schemas.microsoft.com/office/powerpoint/2010/main" val="1266985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主要性质（</a:t>
            </a:r>
            <a:r>
              <a:rPr lang="en-US" altLang="zh-CN" dirty="0">
                <a:latin typeface="黑体" pitchFamily="2" charset="-122"/>
                <a:ea typeface="黑体" pitchFamily="2" charset="-122"/>
              </a:rPr>
              <a:t>2</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199" y="1340768"/>
            <a:ext cx="8075241" cy="5112568"/>
          </a:xfrm>
        </p:spPr>
        <p:txBody>
          <a:bodyPr/>
          <a:lstStyle/>
          <a:p>
            <a:pPr>
              <a:defRPr/>
            </a:pPr>
            <a:r>
              <a:rPr lang="zh-CN" altLang="en-US" b="1" dirty="0"/>
              <a:t>直方图仅统计不同灰度值的像素数，或者出现的概率，而无法提供那些具有同一灰度像素的</a:t>
            </a:r>
            <a:r>
              <a:rPr lang="zh-CN" altLang="en-US" b="1" dirty="0">
                <a:solidFill>
                  <a:srgbClr val="0000FF"/>
                </a:solidFill>
              </a:rPr>
              <a:t>空间位置</a:t>
            </a:r>
            <a:r>
              <a:rPr lang="zh-CN" altLang="en-US" b="1" dirty="0"/>
              <a:t>等其他信息。</a:t>
            </a:r>
            <a:endParaRPr lang="en-US" altLang="zh-CN" b="1" dirty="0"/>
          </a:p>
          <a:p>
            <a:pPr>
              <a:defRPr/>
            </a:pPr>
            <a:r>
              <a:rPr lang="zh-CN" altLang="en-US" dirty="0"/>
              <a:t>不同图像可能具有同样的直方图，图像与直方图之间是多对一的映射关系。</a:t>
            </a:r>
            <a:r>
              <a:rPr lang="en-US" b="1" dirty="0"/>
              <a:t> </a:t>
            </a:r>
          </a:p>
        </p:txBody>
      </p:sp>
      <p:pic>
        <p:nvPicPr>
          <p:cNvPr id="21" name="Picture 20" descr="D:\MATLAB WORK\DIP\Images\face.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041048"/>
            <a:ext cx="2160000" cy="2160000"/>
          </a:xfrm>
          <a:prstGeom prst="rect">
            <a:avLst/>
          </a:prstGeom>
          <a:noFill/>
          <a:ln>
            <a:noFill/>
          </a:ln>
        </p:spPr>
      </p:pic>
      <p:pic>
        <p:nvPicPr>
          <p:cNvPr id="22" name="Picture 21" descr="D:\MATLAB WORK\DIP\Images\c3\Pixel permutation 200 time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4518" y="4041048"/>
            <a:ext cx="2160000" cy="2160000"/>
          </a:xfrm>
          <a:prstGeom prst="rect">
            <a:avLst/>
          </a:prstGeom>
          <a:noFill/>
          <a:ln>
            <a:noFill/>
          </a:ln>
        </p:spPr>
      </p:pic>
      <p:pic>
        <p:nvPicPr>
          <p:cNvPr id="24" name="Picture 23" descr="D:\MATLAB WORK\DIP\Images\c3\face histogram pixel permutation 0 times.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3861048"/>
            <a:ext cx="3360371" cy="2520000"/>
          </a:xfrm>
          <a:prstGeom prst="rect">
            <a:avLst/>
          </a:prstGeom>
          <a:noFill/>
          <a:ln>
            <a:noFill/>
          </a:ln>
        </p:spPr>
      </p:pic>
      <p:sp>
        <p:nvSpPr>
          <p:cNvPr id="5" name="TextBox 4"/>
          <p:cNvSpPr txBox="1"/>
          <p:nvPr/>
        </p:nvSpPr>
        <p:spPr>
          <a:xfrm>
            <a:off x="3889525" y="6309320"/>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行列置换</a:t>
            </a:r>
          </a:p>
        </p:txBody>
      </p:sp>
    </p:spTree>
    <p:extLst>
      <p:ext uri="{BB962C8B-B14F-4D97-AF65-F5344CB8AC3E}">
        <p14:creationId xmlns:p14="http://schemas.microsoft.com/office/powerpoint/2010/main" val="3308693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4494" y="3212976"/>
            <a:ext cx="3600000" cy="270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000" y="3212976"/>
            <a:ext cx="3600000" cy="2700000"/>
          </a:xfrm>
          <a:prstGeom prst="rect">
            <a:avLst/>
          </a:prstGeom>
        </p:spPr>
      </p:pic>
      <p:sp>
        <p:nvSpPr>
          <p:cNvPr id="2" name="标题 1"/>
          <p:cNvSpPr>
            <a:spLocks noGrp="1"/>
          </p:cNvSpPr>
          <p:nvPr>
            <p:ph type="title"/>
          </p:nvPr>
        </p:nvSpPr>
        <p:spPr/>
        <p:txBody>
          <a:bodyPr/>
          <a:lstStyle/>
          <a:p>
            <a:pPr lvl="1"/>
            <a:r>
              <a:rPr lang="x-none" altLang="zh-CN" dirty="0">
                <a:solidFill>
                  <a:srgbClr val="FFFFFF"/>
                </a:solidFill>
                <a:latin typeface="黑体" pitchFamily="2" charset="-122"/>
                <a:ea typeface="黑体" pitchFamily="2" charset="-122"/>
              </a:rPr>
              <a:t>直方图</a:t>
            </a:r>
            <a:r>
              <a:rPr lang="zh-CN" altLang="en-US" dirty="0">
                <a:solidFill>
                  <a:srgbClr val="FFFFFF"/>
                </a:solidFill>
                <a:latin typeface="黑体" pitchFamily="2" charset="-122"/>
                <a:ea typeface="黑体" pitchFamily="2" charset="-122"/>
              </a:rPr>
              <a:t>主要性质（</a:t>
            </a:r>
            <a:r>
              <a:rPr lang="en-US" altLang="zh-CN" dirty="0">
                <a:solidFill>
                  <a:srgbClr val="FFFFFF"/>
                </a:solidFill>
                <a:latin typeface="黑体" pitchFamily="2" charset="-122"/>
                <a:ea typeface="黑体" pitchFamily="2" charset="-122"/>
              </a:rPr>
              <a:t>3</a:t>
            </a:r>
            <a:r>
              <a:rPr lang="zh-CN" altLang="en-US" dirty="0">
                <a:solidFill>
                  <a:srgbClr val="FFFFFF"/>
                </a:solidFill>
                <a:latin typeface="黑体" pitchFamily="2" charset="-122"/>
                <a:ea typeface="黑体" pitchFamily="2" charset="-122"/>
              </a:rPr>
              <a:t>）</a:t>
            </a:r>
            <a:endParaRPr lang="zh-CN" altLang="en-US" dirty="0">
              <a:latin typeface="黑体" pitchFamily="2" charset="-122"/>
              <a:ea typeface="黑体" pitchFamily="2" charset="-122"/>
            </a:endParaRPr>
          </a:p>
        </p:txBody>
      </p:sp>
      <p:sp>
        <p:nvSpPr>
          <p:cNvPr id="23" name="内容占位符 22"/>
          <p:cNvSpPr>
            <a:spLocks noGrp="1"/>
          </p:cNvSpPr>
          <p:nvPr>
            <p:ph idx="1"/>
          </p:nvPr>
        </p:nvSpPr>
        <p:spPr>
          <a:xfrm>
            <a:off x="457200" y="1333500"/>
            <a:ext cx="8229600" cy="1519436"/>
          </a:xfrm>
        </p:spPr>
        <p:txBody>
          <a:bodyPr/>
          <a:lstStyle/>
          <a:p>
            <a:pPr lvl="0">
              <a:lnSpc>
                <a:spcPct val="120000"/>
              </a:lnSpc>
              <a:defRPr/>
            </a:pPr>
            <a:r>
              <a:rPr lang="zh-CN" altLang="en-US" sz="2600" b="1" dirty="0"/>
              <a:t>直方图具有可叠加性</a:t>
            </a:r>
            <a:r>
              <a:rPr lang="zh-CN" altLang="en-US" dirty="0"/>
              <a:t>，</a:t>
            </a:r>
            <a:r>
              <a:rPr lang="zh-CN" altLang="en-US" b="1" dirty="0"/>
              <a:t>将图像分为区域，各个区域都可分别统计直方图，原图像的总直方图为各个区域直方图之和。</a:t>
            </a:r>
          </a:p>
          <a:p>
            <a:pPr lvl="1">
              <a:lnSpc>
                <a:spcPct val="120000"/>
              </a:lnSpc>
              <a:defRPr/>
            </a:pPr>
            <a:endParaRPr lang="zh-CN" altLang="en-US" sz="2800" b="1" dirty="0"/>
          </a:p>
        </p:txBody>
      </p:sp>
      <p:sp>
        <p:nvSpPr>
          <p:cNvPr id="13" name="Equal 12"/>
          <p:cNvSpPr>
            <a:spLocks noChangeAspect="1"/>
          </p:cNvSpPr>
          <p:nvPr/>
        </p:nvSpPr>
        <p:spPr bwMode="auto">
          <a:xfrm>
            <a:off x="5325183" y="4382976"/>
            <a:ext cx="360000" cy="360000"/>
          </a:xfrm>
          <a:prstGeom prst="mathEqual">
            <a:avLst/>
          </a:prstGeom>
          <a:solidFill>
            <a:srgbClr val="7D2E8F"/>
          </a:solid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3411982"/>
            <a:ext cx="593408" cy="42386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8" y="3869819"/>
            <a:ext cx="593408" cy="174631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71" y="3411982"/>
            <a:ext cx="1576769" cy="423863"/>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671" y="3869819"/>
            <a:ext cx="1576769" cy="1746314"/>
          </a:xfrm>
          <a:prstGeom prst="rect">
            <a:avLst/>
          </a:prstGeom>
        </p:spPr>
      </p:pic>
    </p:spTree>
    <p:extLst>
      <p:ext uri="{BB962C8B-B14F-4D97-AF65-F5344CB8AC3E}">
        <p14:creationId xmlns:p14="http://schemas.microsoft.com/office/powerpoint/2010/main" val="601522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587505" y="4695369"/>
            <a:ext cx="4597723" cy="1728000"/>
            <a:chOff x="4788024" y="4241361"/>
            <a:chExt cx="4878070" cy="1833365"/>
          </a:xfrm>
        </p:grpSpPr>
        <p:pic>
          <p:nvPicPr>
            <p:cNvPr id="35" name="Picture 34" descr="D:\MATLAB WORK\DIP\Images\Sissi-3_high contrast image.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4245926"/>
              <a:ext cx="2438400" cy="1828800"/>
            </a:xfrm>
            <a:prstGeom prst="rect">
              <a:avLst/>
            </a:prstGeom>
            <a:noFill/>
            <a:ln>
              <a:noFill/>
            </a:ln>
          </p:spPr>
        </p:pic>
        <p:pic>
          <p:nvPicPr>
            <p:cNvPr id="36" name="Picture 35" descr="D:\MATLAB WORK\DIP\Images\c3\Sissi-3_high contrast image histogra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6424" y="4241361"/>
              <a:ext cx="2439670" cy="1828800"/>
            </a:xfrm>
            <a:prstGeom prst="rect">
              <a:avLst/>
            </a:prstGeom>
            <a:noFill/>
            <a:ln>
              <a:noFill/>
            </a:ln>
          </p:spPr>
        </p:pic>
      </p:grpSp>
      <p:grpSp>
        <p:nvGrpSpPr>
          <p:cNvPr id="5" name="Group 4"/>
          <p:cNvGrpSpPr>
            <a:grpSpLocks noChangeAspect="1"/>
          </p:cNvGrpSpPr>
          <p:nvPr/>
        </p:nvGrpSpPr>
        <p:grpSpPr>
          <a:xfrm>
            <a:off x="35496" y="4695368"/>
            <a:ext cx="4609200" cy="1728002"/>
            <a:chOff x="107504" y="4653136"/>
            <a:chExt cx="4878070" cy="1828803"/>
          </a:xfrm>
        </p:grpSpPr>
        <p:pic>
          <p:nvPicPr>
            <p:cNvPr id="29" name="Picture 28" descr="D:\MATLAB WORK\DIP\Images\Sissi-3_low contrast image.b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4653138"/>
              <a:ext cx="2438400" cy="1828801"/>
            </a:xfrm>
            <a:prstGeom prst="rect">
              <a:avLst/>
            </a:prstGeom>
            <a:noFill/>
            <a:ln>
              <a:noFill/>
            </a:ln>
          </p:spPr>
        </p:pic>
        <p:pic>
          <p:nvPicPr>
            <p:cNvPr id="34" name="Picture 33" descr="D:\MATLAB WORK\DIP\Images\c3\Sissi-3_low contrast histogram.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5904" y="4653136"/>
              <a:ext cx="2439670" cy="1828800"/>
            </a:xfrm>
            <a:prstGeom prst="rect">
              <a:avLst/>
            </a:prstGeom>
            <a:noFill/>
            <a:ln>
              <a:noFill/>
            </a:ln>
          </p:spPr>
        </p:pic>
      </p:grpSp>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主要应用（</a:t>
            </a:r>
            <a:r>
              <a:rPr lang="en-US" altLang="zh-CN" dirty="0">
                <a:latin typeface="黑体" pitchFamily="2" charset="-122"/>
                <a:ea typeface="黑体" pitchFamily="2" charset="-122"/>
              </a:rPr>
              <a:t>1</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406648"/>
            <a:ext cx="8229600" cy="2238376"/>
          </a:xfrm>
        </p:spPr>
        <p:txBody>
          <a:bodyPr/>
          <a:lstStyle/>
          <a:p>
            <a:pPr>
              <a:lnSpc>
                <a:spcPct val="120000"/>
              </a:lnSpc>
            </a:pPr>
            <a:r>
              <a:rPr lang="zh-CN" altLang="en-US" sz="2600" b="1" dirty="0"/>
              <a:t>由直方图可看出图像的整体性质，</a:t>
            </a:r>
            <a:r>
              <a:rPr lang="zh-CN" altLang="en-US" sz="2600" b="1" dirty="0">
                <a:solidFill>
                  <a:srgbClr val="0000FF"/>
                </a:solidFill>
              </a:rPr>
              <a:t>判断一幅图像是否合理利用全部可能的灰度级。</a:t>
            </a:r>
          </a:p>
        </p:txBody>
      </p:sp>
      <p:grpSp>
        <p:nvGrpSpPr>
          <p:cNvPr id="3" name="Group 2"/>
          <p:cNvGrpSpPr>
            <a:grpSpLocks noChangeAspect="1"/>
          </p:cNvGrpSpPr>
          <p:nvPr/>
        </p:nvGrpSpPr>
        <p:grpSpPr>
          <a:xfrm>
            <a:off x="35496" y="2525734"/>
            <a:ext cx="4609200" cy="1728000"/>
            <a:chOff x="222108" y="2519345"/>
            <a:chExt cx="4878070" cy="1828800"/>
          </a:xfrm>
        </p:grpSpPr>
        <p:pic>
          <p:nvPicPr>
            <p:cNvPr id="20" name="Picture 19" descr="D:\MATLAB WORK\DIP\Images\Sissi-3_dark image.bmp"/>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2108" y="2519345"/>
              <a:ext cx="2438400" cy="1828800"/>
            </a:xfrm>
            <a:prstGeom prst="rect">
              <a:avLst/>
            </a:prstGeom>
            <a:noFill/>
            <a:ln>
              <a:noFill/>
            </a:ln>
          </p:spPr>
        </p:pic>
        <p:pic>
          <p:nvPicPr>
            <p:cNvPr id="21" name="Picture 20" descr="D:\MATLAB WORK\DIP\Images\c3\Sissi-3_dark image histogram.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0508" y="2519345"/>
              <a:ext cx="2439670" cy="1828800"/>
            </a:xfrm>
            <a:prstGeom prst="rect">
              <a:avLst/>
            </a:prstGeom>
            <a:noFill/>
            <a:ln>
              <a:noFill/>
            </a:ln>
          </p:spPr>
        </p:pic>
      </p:grpSp>
      <p:sp>
        <p:nvSpPr>
          <p:cNvPr id="30" name="矩形 29"/>
          <p:cNvSpPr/>
          <p:nvPr/>
        </p:nvSpPr>
        <p:spPr>
          <a:xfrm>
            <a:off x="1856066"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暗图像 </a:t>
            </a:r>
          </a:p>
        </p:txBody>
      </p:sp>
      <p:grpSp>
        <p:nvGrpSpPr>
          <p:cNvPr id="4" name="Group 3"/>
          <p:cNvGrpSpPr>
            <a:grpSpLocks noChangeAspect="1"/>
          </p:cNvGrpSpPr>
          <p:nvPr/>
        </p:nvGrpSpPr>
        <p:grpSpPr>
          <a:xfrm>
            <a:off x="4581766" y="2525734"/>
            <a:ext cx="4609200" cy="1728000"/>
            <a:chOff x="5004048" y="2510572"/>
            <a:chExt cx="4878070" cy="1828800"/>
          </a:xfrm>
        </p:grpSpPr>
        <p:pic>
          <p:nvPicPr>
            <p:cNvPr id="26" name="Picture 25" descr="D:\MATLAB WORK\DIP\Images\Sissi-3_light image.b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04048" y="2510572"/>
              <a:ext cx="2438400" cy="1828800"/>
            </a:xfrm>
            <a:prstGeom prst="rect">
              <a:avLst/>
            </a:prstGeom>
            <a:noFill/>
            <a:ln>
              <a:noFill/>
            </a:ln>
          </p:spPr>
        </p:pic>
        <p:pic>
          <p:nvPicPr>
            <p:cNvPr id="27" name="Picture 26" descr="D:\MATLAB WORK\DIP\Images\c3\Sissi-3_light image histogram.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42448" y="2510572"/>
              <a:ext cx="2439670" cy="1828800"/>
            </a:xfrm>
            <a:prstGeom prst="rect">
              <a:avLst/>
            </a:prstGeom>
            <a:noFill/>
            <a:ln>
              <a:noFill/>
            </a:ln>
          </p:spPr>
        </p:pic>
      </p:grpSp>
      <p:sp>
        <p:nvSpPr>
          <p:cNvPr id="31" name="矩形 30"/>
          <p:cNvSpPr/>
          <p:nvPr/>
        </p:nvSpPr>
        <p:spPr>
          <a:xfrm>
            <a:off x="6424303" y="4205280"/>
            <a:ext cx="94609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亮图像 </a:t>
            </a:r>
          </a:p>
        </p:txBody>
      </p:sp>
      <p:sp>
        <p:nvSpPr>
          <p:cNvPr id="32" name="矩形 31"/>
          <p:cNvSpPr/>
          <p:nvPr/>
        </p:nvSpPr>
        <p:spPr>
          <a:xfrm>
            <a:off x="1520201" y="6444044"/>
            <a:ext cx="163859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低对比度图像 </a:t>
            </a:r>
          </a:p>
        </p:txBody>
      </p:sp>
      <p:sp>
        <p:nvSpPr>
          <p:cNvPr id="33" name="矩形 32"/>
          <p:cNvSpPr/>
          <p:nvPr/>
        </p:nvSpPr>
        <p:spPr>
          <a:xfrm>
            <a:off x="6100936" y="6444044"/>
            <a:ext cx="15696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高对比度图像</a:t>
            </a:r>
          </a:p>
        </p:txBody>
      </p:sp>
    </p:spTree>
    <p:extLst>
      <p:ext uri="{BB962C8B-B14F-4D97-AF65-F5344CB8AC3E}">
        <p14:creationId xmlns:p14="http://schemas.microsoft.com/office/powerpoint/2010/main" val="1109507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主要应用（</a:t>
            </a:r>
            <a:r>
              <a:rPr lang="en-US" altLang="zh-CN" dirty="0">
                <a:latin typeface="黑体" pitchFamily="2" charset="-122"/>
                <a:ea typeface="黑体" pitchFamily="2" charset="-122"/>
              </a:rPr>
              <a:t>2</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340768"/>
            <a:ext cx="8229600" cy="2736304"/>
          </a:xfrm>
        </p:spPr>
        <p:txBody>
          <a:bodyPr/>
          <a:lstStyle/>
          <a:p>
            <a:pPr>
              <a:spcBef>
                <a:spcPts val="800"/>
              </a:spcBef>
            </a:pPr>
            <a:r>
              <a:rPr lang="zh-CN" altLang="en-US" sz="2600" b="1" dirty="0"/>
              <a:t>图像的视觉效果与其直方图之间存在对应关系</a:t>
            </a:r>
            <a:r>
              <a:rPr lang="zh-CN" altLang="en-US" b="1" dirty="0"/>
              <a:t>，</a:t>
            </a:r>
            <a:r>
              <a:rPr lang="zh-CN" altLang="en-US" b="1" dirty="0">
                <a:solidFill>
                  <a:srgbClr val="0000FF"/>
                </a:solidFill>
              </a:rPr>
              <a:t>处理直方图可以起到图像增强的作用</a:t>
            </a:r>
            <a:r>
              <a:rPr lang="zh-CN" altLang="en-US" b="1" dirty="0"/>
              <a:t>。</a:t>
            </a:r>
            <a:endParaRPr lang="en-US" altLang="zh-CN" sz="2600" b="1" dirty="0">
              <a:solidFill>
                <a:srgbClr val="0000FF"/>
              </a:solidFill>
            </a:endParaRPr>
          </a:p>
          <a:p>
            <a:pPr lvl="1">
              <a:spcBef>
                <a:spcPts val="800"/>
              </a:spcBef>
            </a:pPr>
            <a:r>
              <a:rPr lang="zh-CN" altLang="en-US" b="1" dirty="0"/>
              <a:t>直方图均衡化</a:t>
            </a:r>
            <a:endParaRPr lang="en-US" altLang="zh-CN" b="1" dirty="0"/>
          </a:p>
          <a:p>
            <a:pPr lvl="1">
              <a:spcBef>
                <a:spcPts val="800"/>
              </a:spcBef>
            </a:pPr>
            <a:r>
              <a:rPr lang="zh-CN" altLang="en-US" b="1" dirty="0"/>
              <a:t>直方图规定化</a:t>
            </a:r>
            <a:endParaRPr lang="en-US" altLang="zh-CN" b="1" dirty="0"/>
          </a:p>
          <a:p>
            <a:pPr lvl="1">
              <a:spcBef>
                <a:spcPts val="800"/>
              </a:spcBef>
            </a:pPr>
            <a:r>
              <a:rPr lang="zh-CN" altLang="en-US" b="1" dirty="0"/>
              <a:t>直方图拉伸</a:t>
            </a:r>
            <a:endParaRPr lang="en-US" altLang="zh-CN" b="1" dirty="0"/>
          </a:p>
          <a:p>
            <a:pPr>
              <a:lnSpc>
                <a:spcPct val="120000"/>
              </a:lnSpc>
              <a:spcBef>
                <a:spcPts val="800"/>
              </a:spcBef>
            </a:pPr>
            <a:endParaRPr lang="en-US" altLang="zh-CN"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69" y="4077072"/>
            <a:ext cx="3360000" cy="252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852" y="4077072"/>
            <a:ext cx="3360000" cy="2520000"/>
          </a:xfrm>
          <a:prstGeom prst="rect">
            <a:avLst/>
          </a:prstGeom>
        </p:spPr>
      </p:pic>
      <p:sp>
        <p:nvSpPr>
          <p:cNvPr id="6" name="Rectangle 5"/>
          <p:cNvSpPr/>
          <p:nvPr/>
        </p:nvSpPr>
        <p:spPr>
          <a:xfrm>
            <a:off x="3940085" y="4680254"/>
            <a:ext cx="13670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3CC"/>
                </a:solidFill>
                <a:effectLst/>
                <a:uLnTx/>
                <a:uFillTx/>
                <a:latin typeface="黑体" panose="02010609060101010101" pitchFamily="49" charset="-122"/>
                <a:ea typeface="黑体" panose="02010609060101010101" pitchFamily="49" charset="-122"/>
                <a:cs typeface="+mn-cs"/>
              </a:rPr>
              <a:t>直方图拉伸</a:t>
            </a:r>
          </a:p>
        </p:txBody>
      </p:sp>
      <p:sp>
        <p:nvSpPr>
          <p:cNvPr id="7" name="AutoShape 11"/>
          <p:cNvSpPr>
            <a:spLocks noChangeArrowheads="1"/>
          </p:cNvSpPr>
          <p:nvPr/>
        </p:nvSpPr>
        <p:spPr bwMode="auto">
          <a:xfrm>
            <a:off x="4282280" y="5085184"/>
            <a:ext cx="682625" cy="501650"/>
          </a:xfrm>
          <a:prstGeom prst="rightArrow">
            <a:avLst>
              <a:gd name="adj1" fmla="val 50000"/>
              <a:gd name="adj2" fmla="val 34019"/>
            </a:avLst>
          </a:prstGeom>
          <a:solidFill>
            <a:srgbClr val="053E49"/>
          </a:solidFill>
          <a:ln w="12700">
            <a:no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 name="Straight Connector 7"/>
          <p:cNvCxnSpPr/>
          <p:nvPr/>
        </p:nvCxnSpPr>
        <p:spPr bwMode="auto">
          <a:xfrm flipV="1">
            <a:off x="2480400" y="4221088"/>
            <a:ext cx="0" cy="2088232"/>
          </a:xfrm>
          <a:prstGeom prst="line">
            <a:avLst/>
          </a:prstGeom>
          <a:solidFill>
            <a:schemeClr val="accent1"/>
          </a:solidFill>
          <a:ln w="1270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3265200" y="4221088"/>
            <a:ext cx="0" cy="2088232"/>
          </a:xfrm>
          <a:prstGeom prst="line">
            <a:avLst/>
          </a:prstGeom>
          <a:solidFill>
            <a:schemeClr val="accent1"/>
          </a:solidFill>
          <a:ln w="1270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2480400" y="4509120"/>
            <a:ext cx="784800" cy="0"/>
          </a:xfrm>
          <a:prstGeom prst="straightConnector1">
            <a:avLst/>
          </a:prstGeom>
          <a:solidFill>
            <a:schemeClr val="accent1"/>
          </a:solidFill>
          <a:ln w="25400" cap="flat" cmpd="sng" algn="ctr">
            <a:solidFill>
              <a:srgbClr val="7D2E8F"/>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51263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主要应用（</a:t>
            </a:r>
            <a:r>
              <a:rPr lang="en-US" altLang="zh-CN" dirty="0">
                <a:latin typeface="黑体" pitchFamily="2" charset="-122"/>
                <a:ea typeface="黑体" pitchFamily="2" charset="-122"/>
              </a:rPr>
              <a:t>3</a:t>
            </a:r>
            <a:r>
              <a:rPr lang="zh-CN" altLang="en-US" dirty="0">
                <a:latin typeface="黑体" pitchFamily="2" charset="-122"/>
                <a:ea typeface="黑体" pitchFamily="2" charset="-122"/>
              </a:rPr>
              <a:t>）</a:t>
            </a:r>
          </a:p>
        </p:txBody>
      </p:sp>
      <p:sp>
        <p:nvSpPr>
          <p:cNvPr id="23" name="内容占位符 22"/>
          <p:cNvSpPr>
            <a:spLocks noGrp="1"/>
          </p:cNvSpPr>
          <p:nvPr>
            <p:ph idx="1"/>
          </p:nvPr>
        </p:nvSpPr>
        <p:spPr>
          <a:xfrm>
            <a:off x="457200" y="1340768"/>
            <a:ext cx="8229600" cy="4392488"/>
          </a:xfrm>
        </p:spPr>
        <p:txBody>
          <a:bodyPr/>
          <a:lstStyle/>
          <a:p>
            <a:pPr>
              <a:lnSpc>
                <a:spcPct val="120000"/>
              </a:lnSpc>
              <a:spcBef>
                <a:spcPts val="800"/>
              </a:spcBef>
            </a:pPr>
            <a:r>
              <a:rPr lang="zh-CN" altLang="en-US" sz="2600" b="1" dirty="0"/>
              <a:t>利用直方图可</a:t>
            </a:r>
            <a:r>
              <a:rPr lang="zh-CN" altLang="en-US" sz="2600" b="1" dirty="0">
                <a:solidFill>
                  <a:srgbClr val="0000FF"/>
                </a:solidFill>
              </a:rPr>
              <a:t>在图像分割中确定合适的阈值</a:t>
            </a:r>
            <a:r>
              <a:rPr lang="zh-CN" altLang="en-US" sz="2600" b="1" dirty="0"/>
              <a:t>，并能够根据直方图对区域进行像素数统计。</a:t>
            </a:r>
          </a:p>
        </p:txBody>
      </p:sp>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039" y="2295907"/>
            <a:ext cx="3694112"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 name="Group 3"/>
          <p:cNvGrpSpPr>
            <a:grpSpLocks/>
          </p:cNvGrpSpPr>
          <p:nvPr/>
        </p:nvGrpSpPr>
        <p:grpSpPr bwMode="auto">
          <a:xfrm>
            <a:off x="2123728" y="2465437"/>
            <a:ext cx="1520825" cy="1971675"/>
            <a:chOff x="353" y="1039"/>
            <a:chExt cx="1312" cy="1701"/>
          </a:xfrm>
        </p:grpSpPr>
        <p:pic>
          <p:nvPicPr>
            <p:cNvPr id="7" name="Picture 4"/>
            <p:cNvPicPr>
              <a:picLocks noChangeArrowheads="1"/>
            </p:cNvPicPr>
            <p:nvPr/>
          </p:nvPicPr>
          <p:blipFill>
            <a:blip r:embed="rId4"/>
            <a:srcRect/>
            <a:stretch>
              <a:fillRect/>
            </a:stretch>
          </p:blipFill>
          <p:spPr bwMode="auto">
            <a:xfrm>
              <a:off x="353" y="1044"/>
              <a:ext cx="1304" cy="1696"/>
            </a:xfrm>
            <a:prstGeom prst="rect">
              <a:avLst/>
            </a:prstGeom>
            <a:ln>
              <a:noFill/>
            </a:ln>
            <a:effectLst>
              <a:outerShdw blurRad="292100" dist="139700" dir="2700000" algn="tl" rotWithShape="0">
                <a:srgbClr val="333333">
                  <a:alpha val="65000"/>
                </a:srgbClr>
              </a:outerShdw>
            </a:effectLst>
          </p:spPr>
        </p:pic>
        <p:sp>
          <p:nvSpPr>
            <p:cNvPr id="8" name="Rectangle 5"/>
            <p:cNvSpPr>
              <a:spLocks noChangeArrowheads="1"/>
            </p:cNvSpPr>
            <p:nvPr/>
          </p:nvSpPr>
          <p:spPr bwMode="auto">
            <a:xfrm>
              <a:off x="361" y="1039"/>
              <a:ext cx="1304" cy="169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grpSp>
        <p:nvGrpSpPr>
          <p:cNvPr id="27" name="Group 26"/>
          <p:cNvGrpSpPr/>
          <p:nvPr/>
        </p:nvGrpSpPr>
        <p:grpSpPr>
          <a:xfrm>
            <a:off x="6275001" y="2529270"/>
            <a:ext cx="508000" cy="2905125"/>
            <a:chOff x="6275001" y="2529270"/>
            <a:chExt cx="508000" cy="2905125"/>
          </a:xfrm>
        </p:grpSpPr>
        <p:sp>
          <p:nvSpPr>
            <p:cNvPr id="9" name="Line 12"/>
            <p:cNvSpPr>
              <a:spLocks noChangeShapeType="1"/>
            </p:cNvSpPr>
            <p:nvPr/>
          </p:nvSpPr>
          <p:spPr bwMode="auto">
            <a:xfrm flipV="1">
              <a:off x="6468676" y="2529270"/>
              <a:ext cx="0" cy="2501900"/>
            </a:xfrm>
            <a:prstGeom prst="line">
              <a:avLst/>
            </a:prstGeom>
            <a:noFill/>
            <a:ln w="1270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1" name="Rectangle 14"/>
            <p:cNvSpPr>
              <a:spLocks noChangeArrowheads="1"/>
            </p:cNvSpPr>
            <p:nvPr/>
          </p:nvSpPr>
          <p:spPr bwMode="auto">
            <a:xfrm>
              <a:off x="6275001" y="5101020"/>
              <a:ext cx="508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n-ea"/>
                  <a:cs typeface="Arial" panose="020B0604020202020204" pitchFamily="34" charset="0"/>
                </a:rPr>
                <a:t>50</a:t>
              </a:r>
            </a:p>
          </p:txBody>
        </p:sp>
        <p:sp>
          <p:nvSpPr>
            <p:cNvPr id="13" name="AutoShape 16"/>
            <p:cNvSpPr>
              <a:spLocks noChangeArrowheads="1"/>
            </p:cNvSpPr>
            <p:nvPr/>
          </p:nvSpPr>
          <p:spPr bwMode="auto">
            <a:xfrm>
              <a:off x="6390889" y="4929570"/>
              <a:ext cx="157162" cy="173037"/>
            </a:xfrm>
            <a:prstGeom prst="triangle">
              <a:avLst>
                <a:gd name="adj" fmla="val 49995"/>
              </a:avLst>
            </a:prstGeom>
            <a:solidFill>
              <a:srgbClr val="CCCCFF"/>
            </a:solidFill>
            <a:ln w="12700">
              <a:solidFill>
                <a:srgbClr val="CC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grpSp>
        <p:nvGrpSpPr>
          <p:cNvPr id="28" name="Group 27"/>
          <p:cNvGrpSpPr/>
          <p:nvPr/>
        </p:nvGrpSpPr>
        <p:grpSpPr>
          <a:xfrm>
            <a:off x="6632189" y="2530857"/>
            <a:ext cx="508000" cy="2903538"/>
            <a:chOff x="6632189" y="2530857"/>
            <a:chExt cx="508000" cy="2903538"/>
          </a:xfrm>
        </p:grpSpPr>
        <p:sp>
          <p:nvSpPr>
            <p:cNvPr id="10" name="Line 13"/>
            <p:cNvSpPr>
              <a:spLocks noChangeShapeType="1"/>
            </p:cNvSpPr>
            <p:nvPr/>
          </p:nvSpPr>
          <p:spPr bwMode="auto">
            <a:xfrm flipV="1">
              <a:off x="6814751" y="2530857"/>
              <a:ext cx="0" cy="2501900"/>
            </a:xfrm>
            <a:prstGeom prst="line">
              <a:avLst/>
            </a:prstGeom>
            <a:noFill/>
            <a:ln w="1270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2" name="Rectangle 15"/>
            <p:cNvSpPr>
              <a:spLocks noChangeArrowheads="1"/>
            </p:cNvSpPr>
            <p:nvPr/>
          </p:nvSpPr>
          <p:spPr bwMode="auto">
            <a:xfrm>
              <a:off x="6632189" y="5101020"/>
              <a:ext cx="508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n-ea"/>
                  <a:cs typeface="Arial" panose="020B0604020202020204" pitchFamily="34" charset="0"/>
                </a:rPr>
                <a:t>75</a:t>
              </a:r>
            </a:p>
          </p:txBody>
        </p:sp>
        <p:sp>
          <p:nvSpPr>
            <p:cNvPr id="14" name="AutoShape 17"/>
            <p:cNvSpPr>
              <a:spLocks noChangeArrowheads="1"/>
            </p:cNvSpPr>
            <p:nvPr/>
          </p:nvSpPr>
          <p:spPr bwMode="auto">
            <a:xfrm>
              <a:off x="6732240" y="4929570"/>
              <a:ext cx="157162" cy="173037"/>
            </a:xfrm>
            <a:prstGeom prst="triangle">
              <a:avLst>
                <a:gd name="adj" fmla="val 49995"/>
              </a:avLst>
            </a:prstGeom>
            <a:solidFill>
              <a:srgbClr val="CCCCFF"/>
            </a:solidFill>
            <a:ln w="12700">
              <a:solidFill>
                <a:srgbClr val="CC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sp>
        <p:nvSpPr>
          <p:cNvPr id="15" name="Rectangle 20"/>
          <p:cNvSpPr>
            <a:spLocks noChangeArrowheads="1"/>
          </p:cNvSpPr>
          <p:nvPr/>
        </p:nvSpPr>
        <p:spPr bwMode="auto">
          <a:xfrm>
            <a:off x="3658802" y="2564042"/>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0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Original</a:t>
            </a:r>
          </a:p>
        </p:txBody>
      </p:sp>
      <p:sp>
        <p:nvSpPr>
          <p:cNvPr id="16" name="Rectangle 21"/>
          <p:cNvSpPr>
            <a:spLocks noChangeArrowheads="1"/>
          </p:cNvSpPr>
          <p:nvPr/>
        </p:nvSpPr>
        <p:spPr bwMode="auto">
          <a:xfrm>
            <a:off x="7256682" y="2548319"/>
            <a:ext cx="1469955"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Histogram</a:t>
            </a:r>
          </a:p>
        </p:txBody>
      </p:sp>
      <p:grpSp>
        <p:nvGrpSpPr>
          <p:cNvPr id="30" name="Group 29"/>
          <p:cNvGrpSpPr/>
          <p:nvPr/>
        </p:nvGrpSpPr>
        <p:grpSpPr>
          <a:xfrm>
            <a:off x="1975213" y="4413106"/>
            <a:ext cx="1728038" cy="2472960"/>
            <a:chOff x="1975213" y="4413106"/>
            <a:chExt cx="1728038" cy="2472960"/>
          </a:xfrm>
        </p:grpSpPr>
        <p:sp>
          <p:nvSpPr>
            <p:cNvPr id="18" name="Rectangle 19"/>
            <p:cNvSpPr>
              <a:spLocks noChangeArrowheads="1"/>
            </p:cNvSpPr>
            <p:nvPr/>
          </p:nvSpPr>
          <p:spPr bwMode="auto">
            <a:xfrm>
              <a:off x="1975213" y="6519299"/>
              <a:ext cx="172803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he-IL" sz="18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Threshold = 50</a:t>
              </a:r>
            </a:p>
          </p:txBody>
        </p:sp>
        <p:pic>
          <p:nvPicPr>
            <p:cNvPr id="19" name="Picture 7"/>
            <p:cNvPicPr>
              <a:picLocks noChangeArrowheads="1"/>
            </p:cNvPicPr>
            <p:nvPr/>
          </p:nvPicPr>
          <p:blipFill>
            <a:blip r:embed="rId5"/>
            <a:srcRect/>
            <a:stretch>
              <a:fillRect/>
            </a:stretch>
          </p:blipFill>
          <p:spPr bwMode="auto">
            <a:xfrm>
              <a:off x="2114392" y="4413106"/>
              <a:ext cx="1549400" cy="2011363"/>
            </a:xfrm>
            <a:prstGeom prst="rect">
              <a:avLst/>
            </a:prstGeom>
            <a:ln>
              <a:noFill/>
            </a:ln>
            <a:effectLst>
              <a:outerShdw blurRad="292100" dist="139700" dir="2700000" algn="tl" rotWithShape="0">
                <a:srgbClr val="333333">
                  <a:alpha val="65000"/>
                </a:srgbClr>
              </a:outerShdw>
            </a:effectLst>
          </p:spPr>
        </p:pic>
      </p:grpSp>
      <p:grpSp>
        <p:nvGrpSpPr>
          <p:cNvPr id="31" name="Group 30"/>
          <p:cNvGrpSpPr/>
          <p:nvPr/>
        </p:nvGrpSpPr>
        <p:grpSpPr>
          <a:xfrm>
            <a:off x="3881201" y="4436918"/>
            <a:ext cx="1728038" cy="2424210"/>
            <a:chOff x="3881201" y="4436918"/>
            <a:chExt cx="1728038" cy="2424210"/>
          </a:xfrm>
        </p:grpSpPr>
        <p:sp>
          <p:nvSpPr>
            <p:cNvPr id="17" name="Rectangle 18"/>
            <p:cNvSpPr>
              <a:spLocks noChangeArrowheads="1"/>
            </p:cNvSpPr>
            <p:nvPr/>
          </p:nvSpPr>
          <p:spPr bwMode="auto">
            <a:xfrm>
              <a:off x="3881201" y="6494361"/>
              <a:ext cx="172803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he-IL" sz="18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Threshold = 75</a:t>
              </a:r>
            </a:p>
          </p:txBody>
        </p:sp>
        <p:pic>
          <p:nvPicPr>
            <p:cNvPr id="20" name="Picture 10"/>
            <p:cNvPicPr>
              <a:picLocks noChangeArrowheads="1"/>
            </p:cNvPicPr>
            <p:nvPr/>
          </p:nvPicPr>
          <p:blipFill>
            <a:blip r:embed="rId6"/>
            <a:srcRect/>
            <a:stretch>
              <a:fillRect/>
            </a:stretch>
          </p:blipFill>
          <p:spPr bwMode="auto">
            <a:xfrm>
              <a:off x="3988776" y="4436918"/>
              <a:ext cx="1512888" cy="1963738"/>
            </a:xfrm>
            <a:prstGeom prst="rect">
              <a:avLst/>
            </a:prstGeom>
            <a:ln>
              <a:noFill/>
            </a:ln>
            <a:effectLst>
              <a:outerShdw blurRad="292100" dist="139700" dir="2700000" algn="tl" rotWithShape="0">
                <a:srgbClr val="333333">
                  <a:alpha val="65000"/>
                </a:srgbClr>
              </a:outerShdw>
            </a:effectLst>
          </p:spPr>
        </p:pic>
      </p:grpSp>
      <p:grpSp>
        <p:nvGrpSpPr>
          <p:cNvPr id="3" name="Group 2"/>
          <p:cNvGrpSpPr/>
          <p:nvPr/>
        </p:nvGrpSpPr>
        <p:grpSpPr>
          <a:xfrm>
            <a:off x="6008688" y="2527945"/>
            <a:ext cx="411162" cy="2908300"/>
            <a:chOff x="6008688" y="2527945"/>
            <a:chExt cx="411162" cy="2908300"/>
          </a:xfrm>
        </p:grpSpPr>
        <p:sp>
          <p:nvSpPr>
            <p:cNvPr id="21" name="Line 12"/>
            <p:cNvSpPr>
              <a:spLocks noChangeShapeType="1"/>
            </p:cNvSpPr>
            <p:nvPr/>
          </p:nvSpPr>
          <p:spPr bwMode="auto">
            <a:xfrm flipV="1">
              <a:off x="6186488" y="2527945"/>
              <a:ext cx="0" cy="2501900"/>
            </a:xfrm>
            <a:prstGeom prst="line">
              <a:avLst/>
            </a:prstGeom>
            <a:noFill/>
            <a:ln w="1270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22" name="Rectangle 14"/>
            <p:cNvSpPr>
              <a:spLocks noChangeArrowheads="1"/>
            </p:cNvSpPr>
            <p:nvPr/>
          </p:nvSpPr>
          <p:spPr bwMode="auto">
            <a:xfrm>
              <a:off x="6008688" y="5099695"/>
              <a:ext cx="411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n-ea"/>
                  <a:cs typeface="Arial" panose="020B0604020202020204" pitchFamily="34" charset="0"/>
                </a:rPr>
                <a:t>21</a:t>
              </a:r>
            </a:p>
          </p:txBody>
        </p:sp>
        <p:sp>
          <p:nvSpPr>
            <p:cNvPr id="24" name="AutoShape 16"/>
            <p:cNvSpPr>
              <a:spLocks noChangeArrowheads="1"/>
            </p:cNvSpPr>
            <p:nvPr/>
          </p:nvSpPr>
          <p:spPr bwMode="auto">
            <a:xfrm>
              <a:off x="6108700" y="4928245"/>
              <a:ext cx="157163" cy="173037"/>
            </a:xfrm>
            <a:prstGeom prst="triangle">
              <a:avLst>
                <a:gd name="adj" fmla="val 49995"/>
              </a:avLst>
            </a:prstGeom>
            <a:solidFill>
              <a:srgbClr val="CCCCFF"/>
            </a:solidFill>
            <a:ln w="12700">
              <a:solidFill>
                <a:srgbClr val="CC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Times New Roman (Hebrew)"/>
                <a:ea typeface="宋体" panose="02010600030101010101" pitchFamily="2" charset="-122"/>
                <a:cs typeface="Arial" panose="020B0604020202020204" pitchFamily="34" charset="0"/>
              </a:endParaRPr>
            </a:p>
          </p:txBody>
        </p:sp>
      </p:grpSp>
      <p:grpSp>
        <p:nvGrpSpPr>
          <p:cNvPr id="29" name="Group 28"/>
          <p:cNvGrpSpPr/>
          <p:nvPr/>
        </p:nvGrpSpPr>
        <p:grpSpPr>
          <a:xfrm>
            <a:off x="171858" y="4408343"/>
            <a:ext cx="1728788" cy="2487584"/>
            <a:chOff x="171858" y="4408343"/>
            <a:chExt cx="1728788" cy="2487584"/>
          </a:xfrm>
        </p:grpSpPr>
        <p:sp>
          <p:nvSpPr>
            <p:cNvPr id="25" name="Rectangle 19"/>
            <p:cNvSpPr>
              <a:spLocks noChangeArrowheads="1"/>
            </p:cNvSpPr>
            <p:nvPr/>
          </p:nvSpPr>
          <p:spPr bwMode="auto">
            <a:xfrm>
              <a:off x="171858" y="6527627"/>
              <a:ext cx="1728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he-IL" sz="18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Threshold = 21</a:t>
              </a:r>
            </a:p>
          </p:txBody>
        </p:sp>
        <p:pic>
          <p:nvPicPr>
            <p:cNvPr id="26" name="Picture 3"/>
            <p:cNvPicPr>
              <a:picLocks noChangeArrowheads="1"/>
            </p:cNvPicPr>
            <p:nvPr/>
          </p:nvPicPr>
          <p:blipFill>
            <a:blip r:embed="rId7"/>
            <a:srcRect/>
            <a:stretch>
              <a:fillRect/>
            </a:stretch>
          </p:blipFill>
          <p:spPr bwMode="auto">
            <a:xfrm>
              <a:off x="230484" y="4408343"/>
              <a:ext cx="1558925" cy="202088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66979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322" y="4221088"/>
            <a:ext cx="5557837"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eaLnBrk="1" hangingPunct="1">
              <a:defRPr/>
            </a:pPr>
            <a:r>
              <a:rPr lang="zh-CN" altLang="en-US" dirty="0"/>
              <a:t>直方图主要应用（</a:t>
            </a:r>
            <a:r>
              <a:rPr lang="en-US" altLang="zh-CN" dirty="0"/>
              <a:t>4</a:t>
            </a:r>
            <a:r>
              <a:rPr lang="zh-CN" altLang="en-US" dirty="0"/>
              <a:t>）</a:t>
            </a:r>
            <a:endParaRPr lang="en-US" dirty="0"/>
          </a:p>
        </p:txBody>
      </p:sp>
      <p:sp>
        <p:nvSpPr>
          <p:cNvPr id="21507" name="Content Placeholder 31"/>
          <p:cNvSpPr>
            <a:spLocks noGrp="1"/>
          </p:cNvSpPr>
          <p:nvPr>
            <p:ph idx="1"/>
          </p:nvPr>
        </p:nvSpPr>
        <p:spPr>
          <a:xfrm>
            <a:off x="457200" y="1405508"/>
            <a:ext cx="8229600" cy="799356"/>
          </a:xfrm>
        </p:spPr>
        <p:txBody>
          <a:bodyPr/>
          <a:lstStyle/>
          <a:p>
            <a:pPr eaLnBrk="1" hangingPunct="1"/>
            <a:r>
              <a:rPr lang="zh-CN" altLang="en-US" sz="2800" b="1" dirty="0"/>
              <a:t>直方图作为</a:t>
            </a:r>
            <a:r>
              <a:rPr lang="zh-CN" altLang="en-US" sz="2800" b="1" dirty="0">
                <a:solidFill>
                  <a:srgbClr val="0000FF"/>
                </a:solidFill>
              </a:rPr>
              <a:t>特征</a:t>
            </a:r>
            <a:r>
              <a:rPr lang="zh-CN" altLang="en-US" sz="2800" b="1" dirty="0"/>
              <a:t>，用于目标识别任务。</a:t>
            </a:r>
            <a:endParaRPr lang="en-US" altLang="he-IL" sz="2800" b="1" dirty="0"/>
          </a:p>
        </p:txBody>
      </p:sp>
      <p:pic>
        <p:nvPicPr>
          <p:cNvPr id="21509" name="Picture 2" descr="C:\Documents and Settings\user\Desktop\TMP\histSearchSket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4" y="2100209"/>
            <a:ext cx="6607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498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958525"/>
            <a:ext cx="4657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1273874"/>
            <a:ext cx="4595812"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24"/>
          <p:cNvSpPr txBox="1">
            <a:spLocks noChangeArrowheads="1"/>
          </p:cNvSpPr>
          <p:nvPr/>
        </p:nvSpPr>
        <p:spPr bwMode="auto">
          <a:xfrm>
            <a:off x="1951831" y="3524176"/>
            <a:ext cx="14716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1"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Histogram</a:t>
            </a:r>
          </a:p>
        </p:txBody>
      </p:sp>
      <p:sp>
        <p:nvSpPr>
          <p:cNvPr id="17414" name="Text Box 25"/>
          <p:cNvSpPr txBox="1">
            <a:spLocks noChangeArrowheads="1"/>
          </p:cNvSpPr>
          <p:nvPr/>
        </p:nvSpPr>
        <p:spPr bwMode="auto">
          <a:xfrm>
            <a:off x="5317331" y="3524176"/>
            <a:ext cx="30575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Normalized Histogram</a:t>
            </a:r>
          </a:p>
        </p:txBody>
      </p:sp>
      <p:sp>
        <p:nvSpPr>
          <p:cNvPr id="17415" name="Text Box 26"/>
          <p:cNvSpPr txBox="1">
            <a:spLocks noChangeArrowheads="1"/>
          </p:cNvSpPr>
          <p:nvPr/>
        </p:nvSpPr>
        <p:spPr bwMode="auto">
          <a:xfrm>
            <a:off x="5343749" y="6133627"/>
            <a:ext cx="318869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he-IL" sz="2200" b="0" i="0" u="none" strike="noStrike" kern="1200" cap="none" spc="0" normalizeH="0" baseline="0" noProof="0" dirty="0">
                <a:ln>
                  <a:noFill/>
                </a:ln>
                <a:solidFill>
                  <a:srgbClr val="053E49"/>
                </a:solidFill>
                <a:effectLst/>
                <a:uLnTx/>
                <a:uFillTx/>
                <a:latin typeface="Arial" panose="020B0604020202020204" pitchFamily="34" charset="0"/>
                <a:ea typeface="+mn-ea"/>
                <a:cs typeface="Arial" panose="020B0604020202020204" pitchFamily="34" charset="0"/>
              </a:rPr>
              <a:t>Accumulated Histogram</a:t>
            </a:r>
          </a:p>
        </p:txBody>
      </p:sp>
      <p:sp>
        <p:nvSpPr>
          <p:cNvPr id="2" name="Rectangle 1"/>
          <p:cNvSpPr/>
          <p:nvPr/>
        </p:nvSpPr>
        <p:spPr>
          <a:xfrm>
            <a:off x="539552" y="4513865"/>
            <a:ext cx="4104456" cy="950773"/>
          </a:xfrm>
          <a:prstGeom prst="rect">
            <a:avLst/>
          </a:prstGeom>
        </p:spPr>
        <p:txBody>
          <a:bodyPr wrap="square">
            <a:spAutoFit/>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累积直方图一定是</a:t>
            </a:r>
            <a:r>
              <a:rPr kumimoji="0" lang="zh-CN" altLang="en-US" sz="24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单调递增</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的，且                        。</a:t>
            </a:r>
            <a:endPar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17411"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73092"/>
            <a:ext cx="4740531"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zh-CN" altLang="en-US" dirty="0"/>
              <a:t>累积直方图</a:t>
            </a:r>
          </a:p>
        </p:txBody>
      </p:sp>
      <p:graphicFrame>
        <p:nvGraphicFramePr>
          <p:cNvPr id="12" name="Object 16"/>
          <p:cNvGraphicFramePr>
            <a:graphicFrameLocks noChangeAspect="1"/>
          </p:cNvGraphicFramePr>
          <p:nvPr/>
        </p:nvGraphicFramePr>
        <p:xfrm>
          <a:off x="2359834" y="5072012"/>
          <a:ext cx="1743075" cy="330200"/>
        </p:xfrm>
        <a:graphic>
          <a:graphicData uri="http://schemas.openxmlformats.org/presentationml/2006/ole">
            <mc:AlternateContent xmlns:mc="http://schemas.openxmlformats.org/markup-compatibility/2006">
              <mc:Choice xmlns:v="urn:schemas-microsoft-com:vml" Requires="v">
                <p:oleObj name="Formula" r:id="rId5" imgW="1717200" imgH="330480" progId="Equation.Ribbit">
                  <p:embed/>
                </p:oleObj>
              </mc:Choice>
              <mc:Fallback>
                <p:oleObj name="Formula" r:id="rId5" imgW="1717200" imgH="330480" progId="Equation.Ribbit">
                  <p:embed/>
                  <p:pic>
                    <p:nvPicPr>
                      <p:cNvPr id="12" name="Object 16"/>
                      <p:cNvPicPr>
                        <a:picLocks noChangeAspect="1" noChangeArrowheads="1"/>
                      </p:cNvPicPr>
                      <p:nvPr/>
                    </p:nvPicPr>
                    <p:blipFill>
                      <a:blip r:embed="rId6"/>
                      <a:srcRect/>
                      <a:stretch>
                        <a:fillRect/>
                      </a:stretch>
                    </p:blipFill>
                    <p:spPr bwMode="auto">
                      <a:xfrm>
                        <a:off x="2359834" y="5072012"/>
                        <a:ext cx="17430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Action Button: End 10">
            <a:hlinkClick r:id="rId7" action="ppaction://hlinksldjump" highlightClick="1"/>
          </p:cNvPr>
          <p:cNvSpPr>
            <a:spLocks noChangeAspect="1"/>
          </p:cNvSpPr>
          <p:nvPr/>
        </p:nvSpPr>
        <p:spPr>
          <a:xfrm>
            <a:off x="8532440" y="6309320"/>
            <a:ext cx="312725" cy="312725"/>
          </a:xfrm>
          <a:prstGeom prst="actionButtonEnd">
            <a:avLst/>
          </a:prstGeom>
          <a:solidFill>
            <a:srgbClr val="2B7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53E49"/>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147865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直方图处理</a:t>
            </a:r>
            <a:endParaRPr lang="zh-CN" altLang="en-US" dirty="0">
              <a:latin typeface="黑体" pitchFamily="2" charset="-122"/>
              <a:ea typeface="黑体" pitchFamily="2" charset="-122"/>
            </a:endParaRPr>
          </a:p>
        </p:txBody>
      </p:sp>
      <p:sp>
        <p:nvSpPr>
          <p:cNvPr id="18" name="内容占位符 22"/>
          <p:cNvSpPr>
            <a:spLocks noGrp="1"/>
          </p:cNvSpPr>
          <p:nvPr>
            <p:ph idx="1"/>
          </p:nvPr>
        </p:nvSpPr>
        <p:spPr>
          <a:xfrm>
            <a:off x="467544" y="1412776"/>
            <a:ext cx="8229600" cy="4392488"/>
          </a:xfrm>
        </p:spPr>
        <p:txBody>
          <a:bodyPr/>
          <a:lstStyle/>
          <a:p>
            <a:r>
              <a:rPr lang="zh-CN" altLang="en-US" sz="2800" b="1" dirty="0"/>
              <a:t>直方图均衡化</a:t>
            </a:r>
            <a:endParaRPr lang="en-US" altLang="zh-CN" sz="2800" b="1" dirty="0"/>
          </a:p>
          <a:p>
            <a:pPr lvl="1"/>
            <a:r>
              <a:rPr lang="zh-CN" altLang="en-US" sz="2600" b="1" dirty="0"/>
              <a:t>通过</a:t>
            </a:r>
            <a:r>
              <a:rPr lang="zh-CN" altLang="en-US" sz="2600" b="1" dirty="0">
                <a:solidFill>
                  <a:srgbClr val="0000FF"/>
                </a:solidFill>
              </a:rPr>
              <a:t>灰度级变换</a:t>
            </a:r>
            <a:r>
              <a:rPr lang="zh-CN" altLang="en-US" sz="2600" b="1" dirty="0"/>
              <a:t>将输入图像转换为具有</a:t>
            </a:r>
            <a:r>
              <a:rPr lang="zh-CN" altLang="en-US" sz="2600" b="1" dirty="0">
                <a:solidFill>
                  <a:srgbClr val="0000FF"/>
                </a:solidFill>
              </a:rPr>
              <a:t>均匀分布</a:t>
            </a:r>
            <a:r>
              <a:rPr lang="zh-CN" altLang="en-US" sz="2600" b="1" dirty="0"/>
              <a:t>直方图的图像</a:t>
            </a:r>
            <a:endParaRPr lang="en-US" altLang="zh-CN" sz="2600" dirty="0"/>
          </a:p>
          <a:p>
            <a:r>
              <a:rPr lang="zh-CN" altLang="en-US" sz="2800" dirty="0"/>
              <a:t>直方图规定化</a:t>
            </a:r>
            <a:endParaRPr lang="en-US" altLang="zh-CN" sz="2800" dirty="0"/>
          </a:p>
          <a:p>
            <a:pPr lvl="1"/>
            <a:r>
              <a:rPr lang="zh-CN" altLang="en-US" sz="2600" dirty="0"/>
              <a:t>通过</a:t>
            </a:r>
            <a:r>
              <a:rPr lang="zh-CN" altLang="en-US" sz="2600" dirty="0">
                <a:solidFill>
                  <a:srgbClr val="0000FF"/>
                </a:solidFill>
              </a:rPr>
              <a:t>灰度级变换</a:t>
            </a:r>
            <a:r>
              <a:rPr lang="zh-CN" altLang="en-US" sz="2600" dirty="0"/>
              <a:t>将输入图像转换为具有</a:t>
            </a:r>
            <a:r>
              <a:rPr lang="zh-CN" altLang="en-US" sz="2600" dirty="0">
                <a:solidFill>
                  <a:srgbClr val="0000FF"/>
                </a:solidFill>
              </a:rPr>
              <a:t>特定分布</a:t>
            </a:r>
            <a:r>
              <a:rPr lang="zh-CN" altLang="en-US" sz="2600" dirty="0"/>
              <a:t>直方图的图像</a:t>
            </a:r>
          </a:p>
          <a:p>
            <a:endParaRPr lang="en-US" altLang="zh-CN" sz="2800" b="1" dirty="0">
              <a:solidFill>
                <a:srgbClr val="0000FF"/>
              </a:solidFill>
            </a:endParaRPr>
          </a:p>
        </p:txBody>
      </p:sp>
    </p:spTree>
    <p:extLst>
      <p:ext uri="{BB962C8B-B14F-4D97-AF65-F5344CB8AC3E}">
        <p14:creationId xmlns:p14="http://schemas.microsoft.com/office/powerpoint/2010/main" val="358156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rgbClr val="FFFFFF"/>
                </a:solidFill>
                <a:ea typeface="ＭＳ Ｐゴシック" panose="020B0600070205080204" pitchFamily="34" charset="-128"/>
              </a:rPr>
              <a:t>为什么要处理图像？</a:t>
            </a:r>
            <a:endParaRPr lang="zh-CN" altLang="en-US" dirty="0"/>
          </a:p>
        </p:txBody>
      </p:sp>
      <p:sp>
        <p:nvSpPr>
          <p:cNvPr id="3" name="Content Placeholder 2"/>
          <p:cNvSpPr>
            <a:spLocks noGrp="1"/>
          </p:cNvSpPr>
          <p:nvPr>
            <p:ph idx="1"/>
          </p:nvPr>
        </p:nvSpPr>
        <p:spPr>
          <a:xfrm>
            <a:off x="457200" y="1340768"/>
            <a:ext cx="8229600" cy="5517232"/>
          </a:xfrm>
        </p:spPr>
        <p:txBody>
          <a:bodyPr/>
          <a:lstStyle/>
          <a:p>
            <a:pPr>
              <a:spcBef>
                <a:spcPts val="0"/>
              </a:spcBef>
              <a:spcAft>
                <a:spcPts val="200"/>
              </a:spcAft>
            </a:pPr>
            <a:r>
              <a:rPr lang="zh-CN" altLang="en-US" sz="3200" b="1" dirty="0"/>
              <a:t>为显示</a:t>
            </a:r>
            <a:r>
              <a:rPr lang="en-US" altLang="zh-CN" sz="3200" b="1" dirty="0"/>
              <a:t>/</a:t>
            </a:r>
            <a:r>
              <a:rPr lang="zh-CN" altLang="en-US" sz="3200" b="1" dirty="0"/>
              <a:t>打印做准备</a:t>
            </a:r>
            <a:endParaRPr lang="en-US" altLang="zh-CN" sz="3200" b="1" dirty="0"/>
          </a:p>
          <a:p>
            <a:pPr lvl="1">
              <a:spcBef>
                <a:spcPts val="0"/>
              </a:spcBef>
              <a:spcAft>
                <a:spcPts val="200"/>
              </a:spcAft>
            </a:pPr>
            <a:r>
              <a:rPr lang="zh-CN" altLang="en-US" sz="2800" b="1" dirty="0"/>
              <a:t>调整图片大小</a:t>
            </a:r>
            <a:endParaRPr lang="en-US" altLang="zh-CN" sz="2800" b="1" dirty="0"/>
          </a:p>
          <a:p>
            <a:pPr lvl="1">
              <a:spcBef>
                <a:spcPts val="0"/>
              </a:spcBef>
              <a:spcAft>
                <a:spcPts val="200"/>
              </a:spcAft>
            </a:pPr>
            <a:endParaRPr lang="en-US" altLang="zh-CN" sz="2800" b="1" dirty="0"/>
          </a:p>
          <a:p>
            <a:pPr lvl="1">
              <a:spcBef>
                <a:spcPts val="0"/>
              </a:spcBef>
              <a:spcAft>
                <a:spcPts val="200"/>
              </a:spcAft>
            </a:pPr>
            <a:endParaRPr lang="en-US" altLang="zh-CN" sz="2800" b="1" dirty="0"/>
          </a:p>
          <a:p>
            <a:pPr lvl="1">
              <a:spcBef>
                <a:spcPts val="0"/>
              </a:spcBef>
              <a:spcAft>
                <a:spcPts val="200"/>
              </a:spcAft>
            </a:pPr>
            <a:endParaRPr lang="en-US" altLang="zh-CN" sz="2800" b="1" dirty="0"/>
          </a:p>
          <a:p>
            <a:pPr lvl="1">
              <a:spcBef>
                <a:spcPts val="0"/>
              </a:spcBef>
              <a:spcAft>
                <a:spcPts val="200"/>
              </a:spcAft>
            </a:pPr>
            <a:r>
              <a:rPr lang="zh-CN" altLang="en-US" sz="2800" b="1" dirty="0"/>
              <a:t>调整图片颜色</a:t>
            </a:r>
            <a:endParaRPr lang="en-US" altLang="zh-CN" sz="2800" b="1" dirty="0"/>
          </a:p>
        </p:txBody>
      </p:sp>
      <p:pic>
        <p:nvPicPr>
          <p:cNvPr id="4" name="Picture 3"/>
          <p:cNvPicPr>
            <a:picLocks noChangeAspect="1"/>
          </p:cNvPicPr>
          <p:nvPr/>
        </p:nvPicPr>
        <p:blipFill>
          <a:blip r:embed="rId3"/>
          <a:stretch>
            <a:fillRect/>
          </a:stretch>
        </p:blipFill>
        <p:spPr>
          <a:xfrm>
            <a:off x="1619672" y="2642649"/>
            <a:ext cx="2163090" cy="1440000"/>
          </a:xfrm>
          <a:prstGeom prst="rect">
            <a:avLst/>
          </a:prstGeom>
        </p:spPr>
      </p:pic>
      <p:pic>
        <p:nvPicPr>
          <p:cNvPr id="7" name="Picture 6"/>
          <p:cNvPicPr>
            <a:picLocks noChangeAspect="1"/>
          </p:cNvPicPr>
          <p:nvPr/>
        </p:nvPicPr>
        <p:blipFill>
          <a:blip r:embed="rId4"/>
          <a:stretch>
            <a:fillRect/>
          </a:stretch>
        </p:blipFill>
        <p:spPr>
          <a:xfrm>
            <a:off x="4572000" y="2642649"/>
            <a:ext cx="1622318" cy="1440000"/>
          </a:xfrm>
          <a:prstGeom prst="rect">
            <a:avLst/>
          </a:prstGeom>
        </p:spPr>
      </p:pic>
      <p:pic>
        <p:nvPicPr>
          <p:cNvPr id="8" name="Picture 7"/>
          <p:cNvPicPr>
            <a:picLocks noChangeAspect="1"/>
          </p:cNvPicPr>
          <p:nvPr/>
        </p:nvPicPr>
        <p:blipFill>
          <a:blip r:embed="rId5"/>
          <a:stretch>
            <a:fillRect/>
          </a:stretch>
        </p:blipFill>
        <p:spPr>
          <a:xfrm>
            <a:off x="6311420" y="2642649"/>
            <a:ext cx="1622318" cy="1440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672" y="4711085"/>
            <a:ext cx="3020339" cy="19800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0072" y="4711085"/>
            <a:ext cx="3020339" cy="1980000"/>
          </a:xfrm>
          <a:prstGeom prst="rect">
            <a:avLst/>
          </a:prstGeom>
        </p:spPr>
      </p:pic>
      <p:sp>
        <p:nvSpPr>
          <p:cNvPr id="13" name="AutoShape 28"/>
          <p:cNvSpPr>
            <a:spLocks noChangeArrowheads="1"/>
          </p:cNvSpPr>
          <p:nvPr/>
        </p:nvSpPr>
        <p:spPr bwMode="auto">
          <a:xfrm>
            <a:off x="3987295" y="3155480"/>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AutoShape 28"/>
          <p:cNvSpPr>
            <a:spLocks noChangeArrowheads="1"/>
          </p:cNvSpPr>
          <p:nvPr/>
        </p:nvSpPr>
        <p:spPr bwMode="auto">
          <a:xfrm>
            <a:off x="4730016" y="5493916"/>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0" name="组合 9">
            <a:extLst>
              <a:ext uri="{FF2B5EF4-FFF2-40B4-BE49-F238E27FC236}">
                <a16:creationId xmlns:a16="http://schemas.microsoft.com/office/drawing/2014/main" id="{2E3706AB-6B26-D91E-940C-6491CE6A00C3}"/>
              </a:ext>
            </a:extLst>
          </p:cNvPr>
          <p:cNvGrpSpPr/>
          <p:nvPr/>
        </p:nvGrpSpPr>
        <p:grpSpPr>
          <a:xfrm>
            <a:off x="6873335" y="1715247"/>
            <a:ext cx="2163090" cy="1126625"/>
            <a:chOff x="6873335" y="1715247"/>
            <a:chExt cx="2163090" cy="1126625"/>
          </a:xfrm>
        </p:grpSpPr>
        <p:sp>
          <p:nvSpPr>
            <p:cNvPr id="5" name="对话气泡: 椭圆形 4">
              <a:extLst>
                <a:ext uri="{FF2B5EF4-FFF2-40B4-BE49-F238E27FC236}">
                  <a16:creationId xmlns:a16="http://schemas.microsoft.com/office/drawing/2014/main" id="{6DCBA36F-A32B-B654-59CB-1F79658D60B5}"/>
                </a:ext>
              </a:extLst>
            </p:cNvPr>
            <p:cNvSpPr/>
            <p:nvPr/>
          </p:nvSpPr>
          <p:spPr bwMode="auto">
            <a:xfrm>
              <a:off x="6873335" y="1715247"/>
              <a:ext cx="2163090" cy="1126625"/>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FDC7E325-5D45-7573-60E6-632C64906FED}"/>
                </a:ext>
              </a:extLst>
            </p:cNvPr>
            <p:cNvSpPr txBox="1"/>
            <p:nvPr/>
          </p:nvSpPr>
          <p:spPr>
            <a:xfrm>
              <a:off x="6873335" y="1941884"/>
              <a:ext cx="2163090" cy="646331"/>
            </a:xfrm>
            <a:prstGeom prst="rect">
              <a:avLst/>
            </a:prstGeom>
            <a:noFill/>
          </p:spPr>
          <p:txBody>
            <a:bodyPr wrap="square">
              <a:spAutoFit/>
            </a:bodyPr>
            <a:lstStyle/>
            <a:p>
              <a:pPr algn="ctr" fontAlgn="base">
                <a:spcBef>
                  <a:spcPct val="0"/>
                </a:spcBef>
                <a:spcAft>
                  <a:spcPct val="0"/>
                </a:spcAft>
              </a:pPr>
              <a:r>
                <a:rPr kumimoji="0" lang="zh-CN" altLang="en-US" sz="1800" b="0" i="0" u="none" strike="noStrike" cap="none" normalizeH="0" baseline="0" dirty="0">
                  <a:ln>
                    <a:noFill/>
                  </a:ln>
                  <a:solidFill>
                    <a:schemeClr val="tx1"/>
                  </a:solidFill>
                  <a:effectLst/>
                  <a:latin typeface="Arial" panose="020B0604020202020204" pitchFamily="34" charset="0"/>
                </a:rPr>
                <a:t>微信、微博等社交媒体账号头像</a:t>
              </a:r>
            </a:p>
          </p:txBody>
        </p:sp>
      </p:grpSp>
      <p:grpSp>
        <p:nvGrpSpPr>
          <p:cNvPr id="15" name="组合 14">
            <a:extLst>
              <a:ext uri="{FF2B5EF4-FFF2-40B4-BE49-F238E27FC236}">
                <a16:creationId xmlns:a16="http://schemas.microsoft.com/office/drawing/2014/main" id="{066694C6-687E-2F20-1E06-863D628F8A7E}"/>
              </a:ext>
            </a:extLst>
          </p:cNvPr>
          <p:cNvGrpSpPr/>
          <p:nvPr/>
        </p:nvGrpSpPr>
        <p:grpSpPr>
          <a:xfrm>
            <a:off x="6969295" y="4070756"/>
            <a:ext cx="2163090" cy="1126625"/>
            <a:chOff x="6873335" y="1715247"/>
            <a:chExt cx="2163090" cy="1126625"/>
          </a:xfrm>
        </p:grpSpPr>
        <p:sp>
          <p:nvSpPr>
            <p:cNvPr id="16" name="对话气泡: 椭圆形 15">
              <a:extLst>
                <a:ext uri="{FF2B5EF4-FFF2-40B4-BE49-F238E27FC236}">
                  <a16:creationId xmlns:a16="http://schemas.microsoft.com/office/drawing/2014/main" id="{F2BC6C98-87A5-FA89-D440-3A702C4AB6B4}"/>
                </a:ext>
              </a:extLst>
            </p:cNvPr>
            <p:cNvSpPr/>
            <p:nvPr/>
          </p:nvSpPr>
          <p:spPr bwMode="auto">
            <a:xfrm>
              <a:off x="6873335" y="1715247"/>
              <a:ext cx="2163090" cy="1126625"/>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7" name="文本框 16">
              <a:extLst>
                <a:ext uri="{FF2B5EF4-FFF2-40B4-BE49-F238E27FC236}">
                  <a16:creationId xmlns:a16="http://schemas.microsoft.com/office/drawing/2014/main" id="{B3CA12DA-A9B9-C8BD-3859-5CD25264E421}"/>
                </a:ext>
              </a:extLst>
            </p:cNvPr>
            <p:cNvSpPr txBox="1"/>
            <p:nvPr/>
          </p:nvSpPr>
          <p:spPr>
            <a:xfrm>
              <a:off x="6873335" y="1977977"/>
              <a:ext cx="2163090" cy="646331"/>
            </a:xfrm>
            <a:prstGeom prst="rect">
              <a:avLst/>
            </a:prstGeom>
            <a:noFill/>
          </p:spPr>
          <p:txBody>
            <a:bodyPr wrap="square">
              <a:spAutoFit/>
            </a:bodyPr>
            <a:lstStyle/>
            <a:p>
              <a:pPr algn="ctr" fontAlgn="base">
                <a:spcBef>
                  <a:spcPct val="0"/>
                </a:spcBef>
                <a:spcAft>
                  <a:spcPct val="0"/>
                </a:spcAft>
              </a:pPr>
              <a:r>
                <a:rPr kumimoji="0" lang="zh-CN" altLang="en-US" sz="1800" b="0" i="0" u="none" strike="noStrike" cap="none" normalizeH="0" baseline="0" dirty="0">
                  <a:ln>
                    <a:noFill/>
                  </a:ln>
                  <a:solidFill>
                    <a:schemeClr val="tx1"/>
                  </a:solidFill>
                  <a:effectLst/>
                  <a:latin typeface="Arial" panose="020B0604020202020204" pitchFamily="34" charset="0"/>
                </a:rPr>
                <a:t>发朋友圈时选择</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algn="ctr" fontAlgn="base">
                <a:spcBef>
                  <a:spcPct val="0"/>
                </a:spcBef>
                <a:spcAft>
                  <a:spcPct val="0"/>
                </a:spcAft>
              </a:pPr>
              <a:r>
                <a:rPr kumimoji="0" lang="zh-CN" altLang="en-US" sz="1800" b="0" i="0" u="none" strike="noStrike" cap="none" normalizeH="0" baseline="0" dirty="0">
                  <a:ln>
                    <a:noFill/>
                  </a:ln>
                  <a:solidFill>
                    <a:schemeClr val="tx1"/>
                  </a:solidFill>
                  <a:effectLst/>
                  <a:latin typeface="Arial" panose="020B0604020202020204" pitchFamily="34" charset="0"/>
                </a:rPr>
                <a:t>拍照滤镜</a:t>
              </a:r>
            </a:p>
          </p:txBody>
        </p:sp>
      </p:grpSp>
    </p:spTree>
    <p:extLst>
      <p:ext uri="{BB962C8B-B14F-4D97-AF65-F5344CB8AC3E}">
        <p14:creationId xmlns:p14="http://schemas.microsoft.com/office/powerpoint/2010/main" val="379150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均衡化</a:t>
            </a:r>
          </a:p>
        </p:txBody>
      </p:sp>
      <p:sp>
        <p:nvSpPr>
          <p:cNvPr id="18" name="内容占位符 22"/>
          <p:cNvSpPr>
            <a:spLocks noGrp="1"/>
          </p:cNvSpPr>
          <p:nvPr>
            <p:ph idx="1"/>
          </p:nvPr>
        </p:nvSpPr>
        <p:spPr>
          <a:xfrm>
            <a:off x="457200" y="1333500"/>
            <a:ext cx="8363272" cy="1735460"/>
          </a:xfrm>
        </p:spPr>
        <p:txBody>
          <a:bodyPr/>
          <a:lstStyle/>
          <a:p>
            <a:r>
              <a:rPr lang="zh-CN" altLang="en-US" b="1" dirty="0">
                <a:solidFill>
                  <a:srgbClr val="7D2E8F"/>
                </a:solidFill>
              </a:rPr>
              <a:t>直方图均衡化</a:t>
            </a:r>
            <a:r>
              <a:rPr lang="zh-CN" altLang="en-US" dirty="0"/>
              <a:t>的目的是将直方图的灰度级概率分布变换为均匀分布。</a:t>
            </a:r>
            <a:endParaRPr lang="zh-CN" altLang="en-US" b="1" dirty="0"/>
          </a:p>
          <a:p>
            <a:pPr>
              <a:lnSpc>
                <a:spcPct val="120000"/>
              </a:lnSpc>
            </a:pPr>
            <a:endParaRPr lang="zh-CN" altLang="en-US" b="1" dirty="0"/>
          </a:p>
        </p:txBody>
      </p:sp>
      <p:sp>
        <p:nvSpPr>
          <p:cNvPr id="3" name="Rectangle 2"/>
          <p:cNvSpPr/>
          <p:nvPr/>
        </p:nvSpPr>
        <p:spPr>
          <a:xfrm>
            <a:off x="549410" y="6093296"/>
            <a:ext cx="82912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9900"/>
                </a:solidFill>
                <a:effectLst/>
                <a:uLnTx/>
                <a:uFillTx/>
                <a:latin typeface="华文新魏" panose="02010800040101010101" pitchFamily="2" charset="-122"/>
                <a:ea typeface="华文新魏" panose="02010800040101010101" pitchFamily="2" charset="-122"/>
                <a:cs typeface="+mn-cs"/>
              </a:rPr>
              <a:t>效果</a:t>
            </a: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：增加像素灰度值的动态范围，增强图像的整体对比度。</a:t>
            </a:r>
          </a:p>
        </p:txBody>
      </p:sp>
      <p:pic>
        <p:nvPicPr>
          <p:cNvPr id="48" name="Picture 47" descr="E:\书稿\数字图像处理书稿\VISIO\空域图像增强\均衡化示意图.emf"/>
          <p:cNvPicPr>
            <a:picLocks noChangeAspect="1"/>
          </p:cNvPicPr>
          <p:nvPr/>
        </p:nvPicPr>
        <p:blipFill rotWithShape="1">
          <a:blip r:embed="rId3">
            <a:extLst>
              <a:ext uri="{28A0092B-C50C-407E-A947-70E740481C1C}">
                <a14:useLocalDpi xmlns:a14="http://schemas.microsoft.com/office/drawing/2010/main" val="0"/>
              </a:ext>
            </a:extLst>
          </a:blip>
          <a:srcRect l="21977" r="1"/>
          <a:stretch/>
        </p:blipFill>
        <p:spPr bwMode="auto">
          <a:xfrm>
            <a:off x="583711" y="2236727"/>
            <a:ext cx="5373176" cy="4087401"/>
          </a:xfrm>
          <a:prstGeom prst="rect">
            <a:avLst/>
          </a:prstGeom>
          <a:noFill/>
          <a:ln>
            <a:noFill/>
          </a:ln>
          <a:extLst>
            <a:ext uri="{53640926-AAD7-44D8-BBD7-CCE9431645EC}">
              <a14:shadowObscured xmlns:a14="http://schemas.microsoft.com/office/drawing/2010/main"/>
            </a:ext>
          </a:extLst>
        </p:spPr>
      </p:pic>
      <p:grpSp>
        <p:nvGrpSpPr>
          <p:cNvPr id="49" name="Group 4"/>
          <p:cNvGrpSpPr>
            <a:grpSpLocks/>
          </p:cNvGrpSpPr>
          <p:nvPr/>
        </p:nvGrpSpPr>
        <p:grpSpPr bwMode="auto">
          <a:xfrm>
            <a:off x="4499992" y="1904076"/>
            <a:ext cx="4609421" cy="2068806"/>
            <a:chOff x="789" y="2447"/>
            <a:chExt cx="4342" cy="1784"/>
          </a:xfrm>
          <a:solidFill>
            <a:schemeClr val="bg1"/>
          </a:solidFill>
        </p:grpSpPr>
        <p:sp>
          <p:nvSpPr>
            <p:cNvPr id="52" name="Rectangle 7"/>
            <p:cNvSpPr>
              <a:spLocks noChangeArrowheads="1"/>
            </p:cNvSpPr>
            <p:nvPr/>
          </p:nvSpPr>
          <p:spPr bwMode="auto">
            <a:xfrm>
              <a:off x="789" y="2447"/>
              <a:ext cx="808" cy="39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1" u="none" strike="noStrike" kern="1200" cap="none" spc="0" normalizeH="0" baseline="0" noProof="0" dirty="0">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p</a:t>
              </a:r>
              <a:r>
                <a:rPr kumimoji="1" lang="en-US" altLang="zh-CN" sz="2400" b="1" i="0" u="none" strike="noStrike" kern="1200" cap="none" spc="0" normalizeH="0" baseline="0" noProof="0" dirty="0">
                  <a:ln>
                    <a:noFill/>
                  </a:ln>
                  <a:solidFill>
                    <a:srgbClr val="0000FF"/>
                  </a:solidFill>
                  <a:effectLst/>
                  <a:uLnTx/>
                  <a:uFillTx/>
                  <a:latin typeface="方正大黑简体" pitchFamily="65" charset="-122"/>
                  <a:ea typeface="方正大黑简体" pitchFamily="65" charset="-122"/>
                  <a:cs typeface="+mn-cs"/>
                </a:rPr>
                <a:t>(</a:t>
              </a:r>
              <a:r>
                <a:rPr kumimoji="1" lang="en-US" altLang="zh-CN" sz="2400" b="1" i="1" u="none" strike="noStrike" kern="1200" cap="none" spc="0" normalizeH="0" baseline="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s</a:t>
              </a:r>
              <a:r>
                <a:rPr kumimoji="1" lang="en-US" altLang="zh-CN" sz="2400" b="1" i="1" u="none" strike="noStrike" kern="1200" cap="none" spc="0" normalizeH="0" baseline="-2500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k</a:t>
              </a:r>
              <a:r>
                <a:rPr kumimoji="1" lang="en-US" altLang="zh-CN" sz="2400" b="1" i="0" u="none" strike="noStrike" kern="1200" cap="none" spc="0" normalizeH="0" baseline="0" noProof="0" dirty="0">
                  <a:ln>
                    <a:noFill/>
                  </a:ln>
                  <a:solidFill>
                    <a:srgbClr val="0000FF"/>
                  </a:solidFill>
                  <a:effectLst/>
                  <a:uLnTx/>
                  <a:uFillTx/>
                  <a:latin typeface="方正大黑简体" pitchFamily="65" charset="-122"/>
                  <a:ea typeface="方正大黑简体" pitchFamily="65" charset="-122"/>
                  <a:cs typeface="+mn-cs"/>
                </a:rPr>
                <a:t>)</a:t>
              </a:r>
              <a:r>
                <a:rPr kumimoji="1" lang="en-US"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 </a:t>
              </a:r>
            </a:p>
          </p:txBody>
        </p:sp>
        <p:sp>
          <p:nvSpPr>
            <p:cNvPr id="50" name="Line 5"/>
            <p:cNvSpPr>
              <a:spLocks noChangeShapeType="1"/>
            </p:cNvSpPr>
            <p:nvPr/>
          </p:nvSpPr>
          <p:spPr bwMode="auto">
            <a:xfrm>
              <a:off x="1266" y="4004"/>
              <a:ext cx="3504" cy="0"/>
            </a:xfrm>
            <a:prstGeom prst="line">
              <a:avLst/>
            </a:prstGeom>
            <a:grpFill/>
            <a:ln w="22225">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1" name="Line 6"/>
            <p:cNvSpPr>
              <a:spLocks noChangeShapeType="1"/>
            </p:cNvSpPr>
            <p:nvPr/>
          </p:nvSpPr>
          <p:spPr bwMode="auto">
            <a:xfrm flipV="1">
              <a:off x="1554" y="2612"/>
              <a:ext cx="0" cy="1536"/>
            </a:xfrm>
            <a:prstGeom prst="line">
              <a:avLst/>
            </a:prstGeom>
            <a:grpFill/>
            <a:ln w="22225">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3" name="Rectangle 8"/>
            <p:cNvSpPr>
              <a:spLocks noChangeArrowheads="1"/>
            </p:cNvSpPr>
            <p:nvPr/>
          </p:nvSpPr>
          <p:spPr bwMode="auto">
            <a:xfrm>
              <a:off x="4783" y="3886"/>
              <a:ext cx="348" cy="3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i="1" u="none" strike="noStrike" kern="1200" cap="none" spc="0" normalizeH="0" baseline="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s</a:t>
              </a:r>
              <a:r>
                <a:rPr kumimoji="1" lang="en-US" altLang="zh-CN" sz="2000" b="1" i="1" u="none" strike="noStrike" kern="1200" cap="none" spc="0" normalizeH="0" baseline="-25000" noProof="0" dirty="0" err="1">
                  <a:ln>
                    <a:noFill/>
                  </a:ln>
                  <a:solidFill>
                    <a:srgbClr val="0000FF"/>
                  </a:solidFill>
                  <a:effectLst/>
                  <a:uLnTx/>
                  <a:uFillTx/>
                  <a:latin typeface="Times New Roman" panose="02020603050405020304" pitchFamily="18" charset="0"/>
                  <a:ea typeface="方正大黑简体" pitchFamily="65" charset="-122"/>
                  <a:cs typeface="Times New Roman" panose="02020603050405020304" pitchFamily="18" charset="0"/>
                </a:rPr>
                <a:t>k</a:t>
              </a:r>
              <a:endParaRPr kumimoji="1" lang="en-US" altLang="zh-CN" sz="2000" b="1"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Line 9"/>
            <p:cNvSpPr>
              <a:spLocks noChangeShapeType="1"/>
            </p:cNvSpPr>
            <p:nvPr/>
          </p:nvSpPr>
          <p:spPr bwMode="auto">
            <a:xfrm flipV="1">
              <a:off x="357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5" name="Line 10"/>
            <p:cNvSpPr>
              <a:spLocks noChangeShapeType="1"/>
            </p:cNvSpPr>
            <p:nvPr/>
          </p:nvSpPr>
          <p:spPr bwMode="auto">
            <a:xfrm>
              <a:off x="309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6" name="Line 11"/>
            <p:cNvSpPr>
              <a:spLocks noChangeShapeType="1"/>
            </p:cNvSpPr>
            <p:nvPr/>
          </p:nvSpPr>
          <p:spPr bwMode="auto">
            <a:xfrm>
              <a:off x="280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7" name="Line 12"/>
            <p:cNvSpPr>
              <a:spLocks noChangeShapeType="1"/>
            </p:cNvSpPr>
            <p:nvPr/>
          </p:nvSpPr>
          <p:spPr bwMode="auto">
            <a:xfrm>
              <a:off x="337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8" name="Line 13"/>
            <p:cNvSpPr>
              <a:spLocks noChangeShapeType="1"/>
            </p:cNvSpPr>
            <p:nvPr/>
          </p:nvSpPr>
          <p:spPr bwMode="auto">
            <a:xfrm flipV="1">
              <a:off x="261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59" name="Line 14"/>
            <p:cNvSpPr>
              <a:spLocks noChangeShapeType="1"/>
            </p:cNvSpPr>
            <p:nvPr/>
          </p:nvSpPr>
          <p:spPr bwMode="auto">
            <a:xfrm flipV="1">
              <a:off x="366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0" name="Line 15"/>
            <p:cNvSpPr>
              <a:spLocks noChangeShapeType="1"/>
            </p:cNvSpPr>
            <p:nvPr/>
          </p:nvSpPr>
          <p:spPr bwMode="auto">
            <a:xfrm flipV="1">
              <a:off x="328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1" name="Line 16"/>
            <p:cNvSpPr>
              <a:spLocks noChangeShapeType="1"/>
            </p:cNvSpPr>
            <p:nvPr/>
          </p:nvSpPr>
          <p:spPr bwMode="auto">
            <a:xfrm flipV="1">
              <a:off x="270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2" name="Line 17"/>
            <p:cNvSpPr>
              <a:spLocks noChangeShapeType="1"/>
            </p:cNvSpPr>
            <p:nvPr/>
          </p:nvSpPr>
          <p:spPr bwMode="auto">
            <a:xfrm flipV="1">
              <a:off x="347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3" name="Line 18"/>
            <p:cNvSpPr>
              <a:spLocks noChangeShapeType="1"/>
            </p:cNvSpPr>
            <p:nvPr/>
          </p:nvSpPr>
          <p:spPr bwMode="auto">
            <a:xfrm flipV="1">
              <a:off x="299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4" name="Line 19"/>
            <p:cNvSpPr>
              <a:spLocks noChangeShapeType="1"/>
            </p:cNvSpPr>
            <p:nvPr/>
          </p:nvSpPr>
          <p:spPr bwMode="auto">
            <a:xfrm>
              <a:off x="289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7" name="Line 22"/>
            <p:cNvSpPr>
              <a:spLocks noChangeShapeType="1"/>
            </p:cNvSpPr>
            <p:nvPr/>
          </p:nvSpPr>
          <p:spPr bwMode="auto">
            <a:xfrm flipV="1">
              <a:off x="251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8" name="Line 23"/>
            <p:cNvSpPr>
              <a:spLocks noChangeShapeType="1"/>
            </p:cNvSpPr>
            <p:nvPr/>
          </p:nvSpPr>
          <p:spPr bwMode="auto">
            <a:xfrm>
              <a:off x="424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69" name="Line 24"/>
            <p:cNvSpPr>
              <a:spLocks noChangeShapeType="1"/>
            </p:cNvSpPr>
            <p:nvPr/>
          </p:nvSpPr>
          <p:spPr bwMode="auto">
            <a:xfrm>
              <a:off x="395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0" name="Line 25"/>
            <p:cNvSpPr>
              <a:spLocks noChangeShapeType="1"/>
            </p:cNvSpPr>
            <p:nvPr/>
          </p:nvSpPr>
          <p:spPr bwMode="auto">
            <a:xfrm>
              <a:off x="232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1" name="Line 26"/>
            <p:cNvSpPr>
              <a:spLocks noChangeShapeType="1"/>
            </p:cNvSpPr>
            <p:nvPr/>
          </p:nvSpPr>
          <p:spPr bwMode="auto">
            <a:xfrm flipV="1">
              <a:off x="376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2" name="Line 27"/>
            <p:cNvSpPr>
              <a:spLocks noChangeShapeType="1"/>
            </p:cNvSpPr>
            <p:nvPr/>
          </p:nvSpPr>
          <p:spPr bwMode="auto">
            <a:xfrm flipV="1">
              <a:off x="261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3" name="Line 28"/>
            <p:cNvSpPr>
              <a:spLocks noChangeShapeType="1"/>
            </p:cNvSpPr>
            <p:nvPr/>
          </p:nvSpPr>
          <p:spPr bwMode="auto">
            <a:xfrm flipV="1">
              <a:off x="433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4" name="Line 29"/>
            <p:cNvSpPr>
              <a:spLocks noChangeShapeType="1"/>
            </p:cNvSpPr>
            <p:nvPr/>
          </p:nvSpPr>
          <p:spPr bwMode="auto">
            <a:xfrm flipV="1">
              <a:off x="385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5" name="Line 30"/>
            <p:cNvSpPr>
              <a:spLocks noChangeShapeType="1"/>
            </p:cNvSpPr>
            <p:nvPr/>
          </p:nvSpPr>
          <p:spPr bwMode="auto">
            <a:xfrm flipV="1">
              <a:off x="241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6" name="Line 31"/>
            <p:cNvSpPr>
              <a:spLocks noChangeShapeType="1"/>
            </p:cNvSpPr>
            <p:nvPr/>
          </p:nvSpPr>
          <p:spPr bwMode="auto">
            <a:xfrm flipV="1">
              <a:off x="414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7" name="Line 32"/>
            <p:cNvSpPr>
              <a:spLocks noChangeShapeType="1"/>
            </p:cNvSpPr>
            <p:nvPr/>
          </p:nvSpPr>
          <p:spPr bwMode="auto">
            <a:xfrm>
              <a:off x="405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8" name="Line 33"/>
            <p:cNvSpPr>
              <a:spLocks noChangeShapeType="1"/>
            </p:cNvSpPr>
            <p:nvPr/>
          </p:nvSpPr>
          <p:spPr bwMode="auto">
            <a:xfrm flipV="1">
              <a:off x="213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79" name="Line 34"/>
            <p:cNvSpPr>
              <a:spLocks noChangeShapeType="1"/>
            </p:cNvSpPr>
            <p:nvPr/>
          </p:nvSpPr>
          <p:spPr bwMode="auto">
            <a:xfrm>
              <a:off x="174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0" name="Line 35"/>
            <p:cNvSpPr>
              <a:spLocks noChangeShapeType="1"/>
            </p:cNvSpPr>
            <p:nvPr/>
          </p:nvSpPr>
          <p:spPr bwMode="auto">
            <a:xfrm>
              <a:off x="1938"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1" name="Line 36"/>
            <p:cNvSpPr>
              <a:spLocks noChangeShapeType="1"/>
            </p:cNvSpPr>
            <p:nvPr/>
          </p:nvSpPr>
          <p:spPr bwMode="auto">
            <a:xfrm flipV="1">
              <a:off x="222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2" name="Line 37"/>
            <p:cNvSpPr>
              <a:spLocks noChangeShapeType="1"/>
            </p:cNvSpPr>
            <p:nvPr/>
          </p:nvSpPr>
          <p:spPr bwMode="auto">
            <a:xfrm flipV="1">
              <a:off x="1842"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3" name="Line 38"/>
            <p:cNvSpPr>
              <a:spLocks noChangeShapeType="1"/>
            </p:cNvSpPr>
            <p:nvPr/>
          </p:nvSpPr>
          <p:spPr bwMode="auto">
            <a:xfrm flipV="1">
              <a:off x="203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4" name="Line 39"/>
            <p:cNvSpPr>
              <a:spLocks noChangeShapeType="1"/>
            </p:cNvSpPr>
            <p:nvPr/>
          </p:nvSpPr>
          <p:spPr bwMode="auto">
            <a:xfrm>
              <a:off x="3186"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5" name="Line 40"/>
            <p:cNvSpPr>
              <a:spLocks noChangeShapeType="1"/>
            </p:cNvSpPr>
            <p:nvPr/>
          </p:nvSpPr>
          <p:spPr bwMode="auto">
            <a:xfrm flipV="1">
              <a:off x="4434"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6" name="Line 41"/>
            <p:cNvSpPr>
              <a:spLocks noChangeShapeType="1"/>
            </p:cNvSpPr>
            <p:nvPr/>
          </p:nvSpPr>
          <p:spPr bwMode="auto">
            <a:xfrm flipV="1">
              <a:off x="453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7" name="Line 42"/>
            <p:cNvSpPr>
              <a:spLocks noChangeShapeType="1"/>
            </p:cNvSpPr>
            <p:nvPr/>
          </p:nvSpPr>
          <p:spPr bwMode="auto">
            <a:xfrm>
              <a:off x="1650" y="3236"/>
              <a:ext cx="0" cy="768"/>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grpSp>
      <p:sp>
        <p:nvSpPr>
          <p:cNvPr id="4" name="Rounded Rectangle 3"/>
          <p:cNvSpPr/>
          <p:nvPr/>
        </p:nvSpPr>
        <p:spPr bwMode="auto">
          <a:xfrm>
            <a:off x="4571999" y="1904076"/>
            <a:ext cx="4517053" cy="2172996"/>
          </a:xfrm>
          <a:prstGeom prst="roundRect">
            <a:avLst/>
          </a:prstGeom>
          <a:noFill/>
          <a:ln w="15875" cap="flat" cmpd="sng" algn="ctr">
            <a:solidFill>
              <a:srgbClr val="7D2E8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010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2776"/>
            <a:ext cx="8229600" cy="4824536"/>
          </a:xfrm>
        </p:spPr>
        <p:txBody>
          <a:bodyPr/>
          <a:lstStyle/>
          <a:p>
            <a:pPr>
              <a:spcBef>
                <a:spcPts val="1000"/>
              </a:spcBef>
            </a:pPr>
            <a:r>
              <a:rPr lang="zh-CN" altLang="en-US" b="1" dirty="0"/>
              <a:t>根据</a:t>
            </a:r>
            <a:r>
              <a:rPr lang="zh-CN" altLang="en-US" b="1" dirty="0">
                <a:solidFill>
                  <a:srgbClr val="0000FF"/>
                </a:solidFill>
              </a:rPr>
              <a:t>指定的函数或用交互图形产生的特定形状的直方图，</a:t>
            </a:r>
            <a:r>
              <a:rPr lang="zh-CN" altLang="en-US" b="1" dirty="0"/>
              <a:t>确定一个灰度级变换</a:t>
            </a:r>
            <a:r>
              <a:rPr lang="en-US" altLang="zh-CN" b="1" i="1" dirty="0">
                <a:latin typeface="+mn-lt"/>
                <a:ea typeface="+mj-ea"/>
              </a:rPr>
              <a:t>T</a:t>
            </a:r>
            <a:r>
              <a:rPr lang="en-US" altLang="zh-CN" b="1" dirty="0">
                <a:latin typeface="+mn-lt"/>
                <a:ea typeface="+mj-ea"/>
              </a:rPr>
              <a:t>(</a:t>
            </a:r>
            <a:r>
              <a:rPr lang="en-US" altLang="zh-CN" b="1" i="1" dirty="0">
                <a:latin typeface="+mn-lt"/>
                <a:ea typeface="+mj-ea"/>
                <a:cs typeface="Times New Roman" panose="02020603050405020304" pitchFamily="18" charset="0"/>
              </a:rPr>
              <a:t>r</a:t>
            </a:r>
            <a:r>
              <a:rPr lang="en-US" altLang="zh-CN" b="1" dirty="0">
                <a:latin typeface="+mn-lt"/>
                <a:ea typeface="+mj-ea"/>
              </a:rPr>
              <a:t>)</a:t>
            </a:r>
            <a:r>
              <a:rPr lang="zh-CN" altLang="en-US" b="1" dirty="0"/>
              <a:t>，使由</a:t>
            </a:r>
            <a:r>
              <a:rPr lang="en-US" altLang="zh-CN" b="1" i="1" dirty="0">
                <a:latin typeface="+mn-lt"/>
              </a:rPr>
              <a:t>T</a:t>
            </a:r>
            <a:r>
              <a:rPr lang="zh-CN" altLang="en-US" b="1" dirty="0"/>
              <a:t>产生的新直方图符合指定的直方图。</a:t>
            </a:r>
          </a:p>
          <a:p>
            <a:pPr>
              <a:lnSpc>
                <a:spcPct val="120000"/>
              </a:lnSpc>
              <a:spcBef>
                <a:spcPts val="1000"/>
              </a:spcBef>
            </a:pPr>
            <a:r>
              <a:rPr lang="zh-CN" altLang="en-US" b="1" dirty="0">
                <a:solidFill>
                  <a:srgbClr val="7D2E8F"/>
                </a:solidFill>
              </a:rPr>
              <a:t>直方图规定化</a:t>
            </a:r>
            <a:r>
              <a:rPr lang="zh-CN" altLang="en-US" b="1" dirty="0"/>
              <a:t>是将具有已知直方图的图像变换为具有某种特定形状直方图或者用户交互指定形状直方图的图像，也称为</a:t>
            </a:r>
            <a:r>
              <a:rPr lang="zh-CN" altLang="en-US" b="1" dirty="0">
                <a:solidFill>
                  <a:srgbClr val="7D2E8F"/>
                </a:solidFill>
              </a:rPr>
              <a:t>直方图匹配</a:t>
            </a:r>
            <a:r>
              <a:rPr lang="zh-CN" altLang="en-US" b="1" dirty="0"/>
              <a:t>。</a:t>
            </a:r>
          </a:p>
        </p:txBody>
      </p:sp>
      <p:sp>
        <p:nvSpPr>
          <p:cNvPr id="2" name="标题 1"/>
          <p:cNvSpPr>
            <a:spLocks noGrp="1"/>
          </p:cNvSpPr>
          <p:nvPr>
            <p:ph type="title"/>
          </p:nvPr>
        </p:nvSpPr>
        <p:spPr/>
        <p:txBody>
          <a:bodyPr/>
          <a:lstStyle/>
          <a:p>
            <a:pPr lvl="1"/>
            <a:r>
              <a:rPr lang="x-none" dirty="0">
                <a:latin typeface="黑体" pitchFamily="2" charset="-122"/>
                <a:ea typeface="黑体" pitchFamily="2" charset="-122"/>
              </a:rPr>
              <a:t>直方图</a:t>
            </a:r>
            <a:r>
              <a:rPr lang="zh-CN" altLang="en-US" dirty="0">
                <a:latin typeface="黑体" pitchFamily="2" charset="-122"/>
                <a:ea typeface="黑体" pitchFamily="2" charset="-122"/>
              </a:rPr>
              <a:t>规定化</a:t>
            </a:r>
          </a:p>
        </p:txBody>
      </p:sp>
      <p:sp>
        <p:nvSpPr>
          <p:cNvPr id="1034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034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0343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0343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Tree>
    <p:extLst>
      <p:ext uri="{BB962C8B-B14F-4D97-AF65-F5344CB8AC3E}">
        <p14:creationId xmlns:p14="http://schemas.microsoft.com/office/powerpoint/2010/main" val="4516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40768"/>
            <a:ext cx="8229600" cy="3456384"/>
          </a:xfrm>
        </p:spPr>
        <p:txBody>
          <a:bodyPr/>
          <a:lstStyle/>
          <a:p>
            <a:r>
              <a:rPr lang="zh-CN" altLang="en-US" sz="2800" b="1" dirty="0">
                <a:solidFill>
                  <a:srgbClr val="000000"/>
                </a:solidFill>
              </a:rPr>
              <a:t>空域图像增强分为</a:t>
            </a:r>
            <a:r>
              <a:rPr lang="zh-CN" altLang="en-US" sz="2800" b="1" dirty="0">
                <a:solidFill>
                  <a:srgbClr val="0033CC"/>
                </a:solidFill>
              </a:rPr>
              <a:t>点处理</a:t>
            </a:r>
            <a:r>
              <a:rPr lang="zh-CN" altLang="en-US" sz="2800" b="1" dirty="0">
                <a:solidFill>
                  <a:srgbClr val="000000"/>
                </a:solidFill>
              </a:rPr>
              <a:t>和</a:t>
            </a:r>
            <a:r>
              <a:rPr lang="zh-CN" altLang="en-US" sz="2800" b="1" dirty="0">
                <a:solidFill>
                  <a:srgbClr val="0033CC"/>
                </a:solidFill>
              </a:rPr>
              <a:t>邻域处理</a:t>
            </a:r>
            <a:r>
              <a:rPr lang="zh-CN" altLang="en-US" sz="2800" b="1" dirty="0">
                <a:solidFill>
                  <a:srgbClr val="000000"/>
                </a:solidFill>
              </a:rPr>
              <a:t>。</a:t>
            </a:r>
            <a:endParaRPr lang="en-US" altLang="zh-CN" sz="2800" b="1" dirty="0">
              <a:solidFill>
                <a:srgbClr val="000000"/>
              </a:solidFill>
            </a:endParaRPr>
          </a:p>
          <a:p>
            <a:pPr lvl="1"/>
            <a:r>
              <a:rPr lang="zh-CN" altLang="en-US" sz="2600" dirty="0">
                <a:solidFill>
                  <a:srgbClr val="7D2E8F"/>
                </a:solidFill>
              </a:rPr>
              <a:t>点处理</a:t>
            </a:r>
            <a:r>
              <a:rPr lang="zh-CN" altLang="en-US" sz="2600" dirty="0">
                <a:solidFill>
                  <a:srgbClr val="0033CC"/>
                </a:solidFill>
              </a:rPr>
              <a:t>：</a:t>
            </a:r>
            <a:r>
              <a:rPr lang="zh-CN" altLang="en-US" sz="2600" dirty="0"/>
              <a:t>对图像中任意像素的增强仅依赖于该像素的灰度级。</a:t>
            </a:r>
          </a:p>
          <a:p>
            <a:pPr lvl="1"/>
            <a:r>
              <a:rPr lang="zh-CN" altLang="en-US" sz="2600" dirty="0">
                <a:solidFill>
                  <a:srgbClr val="7D2E8F"/>
                </a:solidFill>
              </a:rPr>
              <a:t>邻域处理</a:t>
            </a:r>
            <a:r>
              <a:rPr lang="zh-CN" altLang="en-US" sz="2600" dirty="0">
                <a:solidFill>
                  <a:srgbClr val="0033CC"/>
                </a:solidFill>
              </a:rPr>
              <a:t>：</a:t>
            </a:r>
            <a:r>
              <a:rPr lang="zh-CN" altLang="en-US" sz="2600" dirty="0"/>
              <a:t>对图像中任意像素的增强，作用于该像素邻域内的所有像素。</a:t>
            </a:r>
            <a:endParaRPr lang="zh-CN" altLang="en-US" sz="2600" b="1" dirty="0"/>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空域图像增强</a:t>
            </a:r>
          </a:p>
        </p:txBody>
      </p:sp>
    </p:spTree>
    <p:extLst>
      <p:ext uri="{BB962C8B-B14F-4D97-AF65-F5344CB8AC3E}">
        <p14:creationId xmlns:p14="http://schemas.microsoft.com/office/powerpoint/2010/main" val="397562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33500"/>
            <a:ext cx="8229600" cy="5335860"/>
          </a:xfrm>
        </p:spPr>
        <p:txBody>
          <a:bodyPr/>
          <a:lstStyle/>
          <a:p>
            <a:r>
              <a:rPr lang="zh-CN" altLang="en-US" sz="2800" b="1" dirty="0"/>
              <a:t>空域滤波的分类</a:t>
            </a:r>
          </a:p>
          <a:p>
            <a:pPr lvl="1"/>
            <a:r>
              <a:rPr lang="zh-CN" altLang="en-US" sz="2600" b="1" dirty="0"/>
              <a:t>按</a:t>
            </a:r>
            <a:r>
              <a:rPr lang="zh-CN" altLang="en-US" sz="2600" b="1" dirty="0">
                <a:solidFill>
                  <a:srgbClr val="0000FF"/>
                </a:solidFill>
              </a:rPr>
              <a:t>数学形态</a:t>
            </a:r>
            <a:r>
              <a:rPr lang="zh-CN" altLang="en-US" sz="2600" b="1" dirty="0"/>
              <a:t>分类</a:t>
            </a:r>
            <a:endParaRPr lang="en-US" altLang="zh-CN" sz="2600"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sz="2600" b="1" dirty="0"/>
          </a:p>
          <a:p>
            <a:pPr lvl="1"/>
            <a:r>
              <a:rPr lang="zh-CN" altLang="en-US" sz="2600" b="1" dirty="0"/>
              <a:t>按</a:t>
            </a:r>
            <a:r>
              <a:rPr lang="zh-CN" altLang="en-US" sz="2600" b="1" dirty="0">
                <a:solidFill>
                  <a:srgbClr val="0000FF"/>
                </a:solidFill>
              </a:rPr>
              <a:t>处理效果</a:t>
            </a:r>
            <a:r>
              <a:rPr lang="zh-CN" altLang="en-US" sz="2600" b="1" dirty="0"/>
              <a:t>分类</a:t>
            </a:r>
          </a:p>
          <a:p>
            <a:pPr marL="541338" lvl="1" indent="0">
              <a:buNone/>
            </a:pPr>
            <a:endParaRPr lang="zh-CN" altLang="en-US" b="1" dirty="0"/>
          </a:p>
        </p:txBody>
      </p:sp>
      <p:sp>
        <p:nvSpPr>
          <p:cNvPr id="5122" name="Rectangle 2"/>
          <p:cNvSpPr>
            <a:spLocks noGrp="1" noChangeArrowheads="1"/>
          </p:cNvSpPr>
          <p:nvPr>
            <p:ph type="title"/>
          </p:nvPr>
        </p:nvSpPr>
        <p:spPr/>
        <p:txBody>
          <a:bodyPr/>
          <a:lstStyle/>
          <a:p>
            <a:pPr eaLnBrk="1" hangingPunct="1"/>
            <a:r>
              <a:rPr lang="zh-CN" altLang="en-US" kern="0" dirty="0">
                <a:solidFill>
                  <a:srgbClr val="FFFFFF"/>
                </a:solidFill>
                <a:latin typeface="黑体" panose="02010609060101010101" pitchFamily="49" charset="-122"/>
                <a:ea typeface="黑体" panose="02010609060101010101" pitchFamily="49" charset="-122"/>
              </a:rPr>
              <a:t>空间滤波</a:t>
            </a:r>
            <a:endParaRPr lang="zh-CN" altLang="en-US" sz="4000" b="1" dirty="0">
              <a:solidFill>
                <a:srgbClr val="6699FF"/>
              </a:solidFill>
              <a:latin typeface="宋体" panose="02010600030101010101" pitchFamily="2" charset="-122"/>
              <a:ea typeface="宋体" panose="02010600030101010101" pitchFamily="2" charset="-122"/>
            </a:endParaRPr>
          </a:p>
        </p:txBody>
      </p:sp>
      <p:sp>
        <p:nvSpPr>
          <p:cNvPr id="5127" name="Rectangle 23"/>
          <p:cNvSpPr>
            <a:spLocks noChangeArrowheads="1"/>
          </p:cNvSpPr>
          <p:nvPr/>
        </p:nvSpPr>
        <p:spPr bwMode="auto">
          <a:xfrm>
            <a:off x="5584825" y="5753100"/>
            <a:ext cx="2155528"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锐化滤波</a:t>
            </a:r>
          </a:p>
        </p:txBody>
      </p:sp>
      <p:sp>
        <p:nvSpPr>
          <p:cNvPr id="5128" name="Rectangle 24"/>
          <p:cNvSpPr>
            <a:spLocks noChangeArrowheads="1"/>
          </p:cNvSpPr>
          <p:nvPr/>
        </p:nvSpPr>
        <p:spPr bwMode="auto">
          <a:xfrm>
            <a:off x="1854743" y="5753100"/>
            <a:ext cx="2246264"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平滑滤波</a:t>
            </a:r>
          </a:p>
        </p:txBody>
      </p:sp>
      <p:sp>
        <p:nvSpPr>
          <p:cNvPr id="5129" name="Rectangle 5"/>
          <p:cNvSpPr>
            <a:spLocks noChangeArrowheads="1"/>
          </p:cNvSpPr>
          <p:nvPr/>
        </p:nvSpPr>
        <p:spPr bwMode="auto">
          <a:xfrm>
            <a:off x="3962400" y="2348880"/>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空间滤波</a:t>
            </a:r>
          </a:p>
        </p:txBody>
      </p:sp>
      <p:sp>
        <p:nvSpPr>
          <p:cNvPr id="5130" name="Rectangle 7"/>
          <p:cNvSpPr>
            <a:spLocks noChangeArrowheads="1"/>
          </p:cNvSpPr>
          <p:nvPr/>
        </p:nvSpPr>
        <p:spPr bwMode="auto">
          <a:xfrm>
            <a:off x="6096000" y="3187080"/>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非线性滤波</a:t>
            </a:r>
          </a:p>
        </p:txBody>
      </p:sp>
      <p:sp>
        <p:nvSpPr>
          <p:cNvPr id="5131" name="Rectangle 8"/>
          <p:cNvSpPr>
            <a:spLocks noChangeArrowheads="1"/>
          </p:cNvSpPr>
          <p:nvPr/>
        </p:nvSpPr>
        <p:spPr bwMode="auto">
          <a:xfrm>
            <a:off x="1828800" y="3187080"/>
            <a:ext cx="18288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rPr>
              <a:t>线性滤波</a:t>
            </a:r>
          </a:p>
        </p:txBody>
      </p:sp>
      <p:sp>
        <p:nvSpPr>
          <p:cNvPr id="5135" name="Rectangle 12"/>
          <p:cNvSpPr>
            <a:spLocks noChangeArrowheads="1"/>
          </p:cNvSpPr>
          <p:nvPr/>
        </p:nvSpPr>
        <p:spPr bwMode="auto">
          <a:xfrm>
            <a:off x="5154488" y="4840802"/>
            <a:ext cx="12192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中值</a:t>
            </a:r>
          </a:p>
        </p:txBody>
      </p:sp>
      <p:sp>
        <p:nvSpPr>
          <p:cNvPr id="5136" name="Rectangle 13"/>
          <p:cNvSpPr>
            <a:spLocks noChangeArrowheads="1"/>
          </p:cNvSpPr>
          <p:nvPr/>
        </p:nvSpPr>
        <p:spPr bwMode="auto">
          <a:xfrm>
            <a:off x="7821488" y="4840802"/>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最小值</a:t>
            </a:r>
          </a:p>
        </p:txBody>
      </p:sp>
      <p:sp>
        <p:nvSpPr>
          <p:cNvPr id="5137" name="Rectangle 14"/>
          <p:cNvSpPr>
            <a:spLocks noChangeArrowheads="1"/>
          </p:cNvSpPr>
          <p:nvPr/>
        </p:nvSpPr>
        <p:spPr bwMode="auto">
          <a:xfrm>
            <a:off x="6526088" y="4840802"/>
            <a:ext cx="1143000"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最大值</a:t>
            </a:r>
          </a:p>
        </p:txBody>
      </p:sp>
      <p:sp>
        <p:nvSpPr>
          <p:cNvPr id="5138" name="Line 15"/>
          <p:cNvSpPr>
            <a:spLocks noChangeShapeType="1"/>
          </p:cNvSpPr>
          <p:nvPr/>
        </p:nvSpPr>
        <p:spPr bwMode="auto">
          <a:xfrm flipH="1">
            <a:off x="2667000" y="2958480"/>
            <a:ext cx="14478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39" name="Line 16"/>
          <p:cNvSpPr>
            <a:spLocks noChangeShapeType="1"/>
          </p:cNvSpPr>
          <p:nvPr/>
        </p:nvSpPr>
        <p:spPr bwMode="auto">
          <a:xfrm>
            <a:off x="5410200" y="2958480"/>
            <a:ext cx="16764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43" name="Line 20"/>
          <p:cNvSpPr>
            <a:spLocks noChangeShapeType="1"/>
          </p:cNvSpPr>
          <p:nvPr/>
        </p:nvSpPr>
        <p:spPr bwMode="auto">
          <a:xfrm flipH="1">
            <a:off x="5703798" y="4612202"/>
            <a:ext cx="8382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44" name="Line 21"/>
          <p:cNvSpPr>
            <a:spLocks noChangeShapeType="1"/>
          </p:cNvSpPr>
          <p:nvPr/>
        </p:nvSpPr>
        <p:spPr bwMode="auto">
          <a:xfrm>
            <a:off x="7532598" y="4612202"/>
            <a:ext cx="99060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5145" name="Line 22"/>
          <p:cNvSpPr>
            <a:spLocks noChangeShapeType="1"/>
          </p:cNvSpPr>
          <p:nvPr/>
        </p:nvSpPr>
        <p:spPr bwMode="auto">
          <a:xfrm>
            <a:off x="7075398" y="4612202"/>
            <a:ext cx="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26" name="Rectangle 12"/>
          <p:cNvSpPr>
            <a:spLocks noChangeArrowheads="1"/>
          </p:cNvSpPr>
          <p:nvPr/>
        </p:nvSpPr>
        <p:spPr bwMode="auto">
          <a:xfrm>
            <a:off x="6373688" y="4025280"/>
            <a:ext cx="1327922"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统计排序</a:t>
            </a:r>
          </a:p>
        </p:txBody>
      </p:sp>
      <p:sp>
        <p:nvSpPr>
          <p:cNvPr id="27" name="Line 15"/>
          <p:cNvSpPr>
            <a:spLocks noChangeShapeType="1"/>
          </p:cNvSpPr>
          <p:nvPr/>
        </p:nvSpPr>
        <p:spPr bwMode="auto">
          <a:xfrm flipH="1">
            <a:off x="7020272" y="3796680"/>
            <a:ext cx="0" cy="2286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29" name="Rectangle 23"/>
          <p:cNvSpPr>
            <a:spLocks noChangeArrowheads="1"/>
          </p:cNvSpPr>
          <p:nvPr/>
        </p:nvSpPr>
        <p:spPr bwMode="auto">
          <a:xfrm>
            <a:off x="2869185" y="4318620"/>
            <a:ext cx="2028528"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差分模板</a:t>
            </a:r>
          </a:p>
        </p:txBody>
      </p:sp>
      <p:sp>
        <p:nvSpPr>
          <p:cNvPr id="30" name="Rectangle 24"/>
          <p:cNvSpPr>
            <a:spLocks noChangeArrowheads="1"/>
          </p:cNvSpPr>
          <p:nvPr/>
        </p:nvSpPr>
        <p:spPr bwMode="auto">
          <a:xfrm>
            <a:off x="179511" y="4318620"/>
            <a:ext cx="2526071" cy="609600"/>
          </a:xfrm>
          <a:prstGeom prst="rect">
            <a:avLst/>
          </a:prstGeom>
          <a:solidFill>
            <a:schemeClr val="accent1">
              <a:lumMod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（加权）平均模板</a:t>
            </a:r>
          </a:p>
        </p:txBody>
      </p:sp>
      <p:sp>
        <p:nvSpPr>
          <p:cNvPr id="31" name="Line 20"/>
          <p:cNvSpPr>
            <a:spLocks noChangeShapeType="1"/>
          </p:cNvSpPr>
          <p:nvPr/>
        </p:nvSpPr>
        <p:spPr bwMode="auto">
          <a:xfrm flipH="1">
            <a:off x="1466326" y="3796680"/>
            <a:ext cx="721520" cy="52194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
        <p:nvSpPr>
          <p:cNvPr id="32" name="Line 21"/>
          <p:cNvSpPr>
            <a:spLocks noChangeShapeType="1"/>
          </p:cNvSpPr>
          <p:nvPr/>
        </p:nvSpPr>
        <p:spPr bwMode="auto">
          <a:xfrm>
            <a:off x="3218927" y="3804894"/>
            <a:ext cx="632993" cy="513726"/>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Times New Roman"/>
              <a:ea typeface="宋体" panose="02010600030101010101" pitchFamily="2" charset="-122"/>
              <a:cs typeface="+mn-cs"/>
            </a:endParaRPr>
          </a:p>
        </p:txBody>
      </p:sp>
    </p:spTree>
    <p:extLst>
      <p:ext uri="{BB962C8B-B14F-4D97-AF65-F5344CB8AC3E}">
        <p14:creationId xmlns:p14="http://schemas.microsoft.com/office/powerpoint/2010/main" val="295800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nimBg="1"/>
      <p:bldP spid="5128" grpId="0" animBg="1"/>
      <p:bldP spid="5129" grpId="0" animBg="1"/>
      <p:bldP spid="5130" grpId="0" animBg="1"/>
      <p:bldP spid="5131" grpId="0" animBg="1"/>
      <p:bldP spid="5135" grpId="0" animBg="1"/>
      <p:bldP spid="5136" grpId="0" animBg="1"/>
      <p:bldP spid="5137" grpId="0" animBg="1"/>
      <p:bldP spid="5138" grpId="0" animBg="1"/>
      <p:bldP spid="5139" grpId="0" animBg="1"/>
      <p:bldP spid="5143" grpId="0" animBg="1"/>
      <p:bldP spid="5144" grpId="0" animBg="1"/>
      <p:bldP spid="5145" grpId="0" animBg="1"/>
      <p:bldP spid="26" grpId="0" animBg="1"/>
      <p:bldP spid="27" grpId="0" animBg="1"/>
      <p:bldP spid="29" grpId="0" animBg="1"/>
      <p:bldP spid="30" grpId="0" animBg="1"/>
      <p:bldP spid="31" grpId="0" animBg="1"/>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A59B3B12-CC1A-DEA8-86E9-187CA1A0CFDA}"/>
              </a:ext>
            </a:extLst>
          </p:cNvPr>
          <p:cNvPicPr>
            <a:picLocks noChangeAspect="1"/>
          </p:cNvPicPr>
          <p:nvPr/>
        </p:nvPicPr>
        <p:blipFill>
          <a:blip r:embed="rId3"/>
          <a:stretch>
            <a:fillRect/>
          </a:stretch>
        </p:blipFill>
        <p:spPr>
          <a:xfrm>
            <a:off x="-181371" y="-83242"/>
            <a:ext cx="1877004" cy="1352002"/>
          </a:xfrm>
          <a:prstGeom prst="rect">
            <a:avLst/>
          </a:prstGeom>
        </p:spPr>
      </p:pic>
      <p:sp>
        <p:nvSpPr>
          <p:cNvPr id="5" name="Content Placeholder 4"/>
          <p:cNvSpPr>
            <a:spLocks noGrp="1"/>
          </p:cNvSpPr>
          <p:nvPr>
            <p:ph idx="1"/>
          </p:nvPr>
        </p:nvSpPr>
        <p:spPr>
          <a:xfrm>
            <a:off x="251520" y="1268760"/>
            <a:ext cx="5112568" cy="5360414"/>
          </a:xfrm>
        </p:spPr>
        <p:txBody>
          <a:bodyPr/>
          <a:lstStyle/>
          <a:p>
            <a:pPr>
              <a:spcBef>
                <a:spcPts val="300"/>
              </a:spcBef>
            </a:pPr>
            <a:r>
              <a:rPr lang="zh-CN" altLang="en-US" sz="2800" dirty="0"/>
              <a:t>平滑滤波</a:t>
            </a:r>
            <a:endParaRPr lang="en-US" altLang="zh-CN" sz="2800" dirty="0"/>
          </a:p>
          <a:p>
            <a:pPr lvl="1">
              <a:spcBef>
                <a:spcPts val="300"/>
              </a:spcBef>
            </a:pPr>
            <a:r>
              <a:rPr lang="zh-CN" altLang="en-US" sz="2600" dirty="0"/>
              <a:t>加权平滑滤波</a:t>
            </a:r>
            <a:endParaRPr lang="en-US" altLang="zh-CN" sz="2600" dirty="0"/>
          </a:p>
          <a:p>
            <a:pPr lvl="2">
              <a:spcBef>
                <a:spcPts val="300"/>
              </a:spcBef>
            </a:pPr>
            <a:r>
              <a:rPr lang="zh-CN" altLang="en-US" sz="2400" dirty="0">
                <a:solidFill>
                  <a:srgbClr val="0000FF"/>
                </a:solidFill>
              </a:rPr>
              <a:t>线性平滑滤波</a:t>
            </a:r>
            <a:endParaRPr lang="en-US" altLang="zh-CN" sz="2400" dirty="0">
              <a:solidFill>
                <a:srgbClr val="0000FF"/>
              </a:solidFill>
            </a:endParaRPr>
          </a:p>
          <a:p>
            <a:pPr lvl="3">
              <a:spcBef>
                <a:spcPts val="300"/>
              </a:spcBef>
            </a:pPr>
            <a:r>
              <a:rPr lang="zh-CN" altLang="en-US" sz="2200" dirty="0"/>
              <a:t>均值平滑滤波</a:t>
            </a:r>
            <a:endParaRPr lang="en-US" altLang="zh-CN" sz="2200" dirty="0"/>
          </a:p>
          <a:p>
            <a:pPr lvl="3">
              <a:spcBef>
                <a:spcPts val="300"/>
              </a:spcBef>
            </a:pPr>
            <a:r>
              <a:rPr lang="zh-CN" altLang="en-US" sz="2200" dirty="0"/>
              <a:t>高斯平滑滤波</a:t>
            </a:r>
            <a:endParaRPr lang="en-US" altLang="zh-CN" sz="2200" dirty="0"/>
          </a:p>
          <a:p>
            <a:pPr lvl="2">
              <a:spcBef>
                <a:spcPts val="300"/>
              </a:spcBef>
            </a:pPr>
            <a:r>
              <a:rPr lang="zh-CN" altLang="en-US" sz="2400" dirty="0"/>
              <a:t>边缘保持平滑滤波（非线性）</a:t>
            </a:r>
            <a:endParaRPr lang="en-US" altLang="zh-CN" sz="2400" dirty="0"/>
          </a:p>
          <a:p>
            <a:pPr lvl="2">
              <a:spcBef>
                <a:spcPts val="300"/>
              </a:spcBef>
            </a:pPr>
            <a:r>
              <a:rPr lang="zh-CN" altLang="en-US" sz="2400" dirty="0"/>
              <a:t>非局部平滑滤波（非线性）</a:t>
            </a:r>
            <a:endParaRPr lang="en-US" altLang="zh-CN" sz="2400" dirty="0"/>
          </a:p>
          <a:p>
            <a:pPr lvl="1">
              <a:spcBef>
                <a:spcPts val="300"/>
              </a:spcBef>
            </a:pPr>
            <a:r>
              <a:rPr lang="zh-CN" altLang="en-US" sz="2600" dirty="0"/>
              <a:t>中值滤波（非线性）</a:t>
            </a:r>
            <a:endParaRPr lang="en-US" altLang="zh-CN" sz="2600" dirty="0"/>
          </a:p>
          <a:p>
            <a:pPr lvl="2">
              <a:spcBef>
                <a:spcPts val="300"/>
              </a:spcBef>
            </a:pPr>
            <a:r>
              <a:rPr lang="zh-CN" altLang="en-US" sz="2400" dirty="0">
                <a:solidFill>
                  <a:srgbClr val="0000FF"/>
                </a:solidFill>
              </a:rPr>
              <a:t>统计排序滤波</a:t>
            </a:r>
            <a:endParaRPr lang="en-US" altLang="zh-CN" sz="2400" dirty="0">
              <a:solidFill>
                <a:srgbClr val="0000FF"/>
              </a:solidFill>
            </a:endParaRPr>
          </a:p>
          <a:p>
            <a:pPr lvl="2">
              <a:spcBef>
                <a:spcPts val="300"/>
              </a:spcBef>
            </a:pPr>
            <a:r>
              <a:rPr lang="zh-CN" altLang="en-US" sz="2400" dirty="0"/>
              <a:t>自适应中值滤波</a:t>
            </a:r>
            <a:endParaRPr lang="en-US" altLang="zh-CN" sz="2400" dirty="0"/>
          </a:p>
          <a:p>
            <a:pPr lvl="2">
              <a:spcBef>
                <a:spcPts val="300"/>
              </a:spcBef>
            </a:pPr>
            <a:r>
              <a:rPr lang="zh-CN" altLang="en-US" sz="2400" dirty="0"/>
              <a:t> </a:t>
            </a:r>
            <a:r>
              <a:rPr lang="en-US" altLang="zh-CN" sz="2400" dirty="0"/>
              <a:t>α</a:t>
            </a:r>
            <a:r>
              <a:rPr lang="zh-CN" altLang="en-US" sz="2400" dirty="0"/>
              <a:t>裁剪均值滤波</a:t>
            </a:r>
            <a:endParaRPr lang="en-US" altLang="zh-CN" sz="2400" dirty="0"/>
          </a:p>
        </p:txBody>
      </p:sp>
      <p:sp>
        <p:nvSpPr>
          <p:cNvPr id="6" name="Rectangle 5"/>
          <p:cNvSpPr/>
          <p:nvPr/>
        </p:nvSpPr>
        <p:spPr>
          <a:xfrm>
            <a:off x="5552816" y="1374096"/>
            <a:ext cx="3339664" cy="2763834"/>
          </a:xfrm>
          <a:prstGeom prst="rect">
            <a:avLst/>
          </a:prstGeom>
        </p:spPr>
        <p:txBody>
          <a:bodyPr wrap="square">
            <a:spAutoFit/>
          </a:body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锐化滤波</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一阶差分滤波</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1235075" marR="0" lvl="2" indent="-22860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梯度算子</a:t>
            </a:r>
          </a:p>
          <a:p>
            <a:pPr marL="827088"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二阶差分滤波</a:t>
            </a:r>
            <a:endParaRPr kumimoji="0" lang="en-US" altLang="zh-CN" sz="26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1235075" marR="0" lvl="2" indent="-228600" algn="l" defTabSz="914400" rtl="0" eaLnBrk="1" fontAlgn="base" latinLnBrk="0" hangingPunct="1">
              <a:lnSpc>
                <a:spcPct val="120000"/>
              </a:lnSpc>
              <a:spcBef>
                <a:spcPct val="20000"/>
              </a:spcBef>
              <a:spcAft>
                <a:spcPct val="0"/>
              </a:spcAft>
              <a:buClrTx/>
              <a:buSzTx/>
              <a:buFontTx/>
              <a:buChar char="•"/>
              <a:tabLst/>
              <a:defRPr/>
            </a:pPr>
            <a:r>
              <a:rPr kumimoji="0" lang="zh-CN" altLang="en-US" sz="24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拉普拉斯算子</a:t>
            </a:r>
          </a:p>
        </p:txBody>
      </p:sp>
      <p:sp>
        <p:nvSpPr>
          <p:cNvPr id="8" name="TextBox 7"/>
          <p:cNvSpPr txBox="1"/>
          <p:nvPr/>
        </p:nvSpPr>
        <p:spPr>
          <a:xfrm>
            <a:off x="6012160" y="6167509"/>
            <a:ext cx="26468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本课程讲授的内容</a:t>
            </a:r>
          </a:p>
        </p:txBody>
      </p:sp>
      <p:sp>
        <p:nvSpPr>
          <p:cNvPr id="3" name="Rectangle 2"/>
          <p:cNvSpPr/>
          <p:nvPr/>
        </p:nvSpPr>
        <p:spPr bwMode="auto">
          <a:xfrm>
            <a:off x="251520" y="1345600"/>
            <a:ext cx="5184576" cy="5323760"/>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8"/>
          <p:cNvSpPr/>
          <p:nvPr/>
        </p:nvSpPr>
        <p:spPr bwMode="auto">
          <a:xfrm>
            <a:off x="5552816" y="1345600"/>
            <a:ext cx="3339664" cy="4680520"/>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4" name="图片 13">
            <a:extLst>
              <a:ext uri="{FF2B5EF4-FFF2-40B4-BE49-F238E27FC236}">
                <a16:creationId xmlns:a16="http://schemas.microsoft.com/office/drawing/2014/main" id="{F6743B4C-110B-B31A-402A-63A06C37A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5" name="矩形 14">
            <a:extLst>
              <a:ext uri="{FF2B5EF4-FFF2-40B4-BE49-F238E27FC236}">
                <a16:creationId xmlns:a16="http://schemas.microsoft.com/office/drawing/2014/main" id="{04434EE6-90FE-2DF4-55D7-8FDDB729E0B8}"/>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Times New Roman"/>
              <a:ea typeface="宋体" panose="02010600030101010101" pitchFamily="2" charset="-122"/>
              <a:cs typeface="+mn-cs"/>
            </a:endParaRPr>
          </a:p>
        </p:txBody>
      </p:sp>
      <p:sp>
        <p:nvSpPr>
          <p:cNvPr id="16" name="标题 1">
            <a:extLst>
              <a:ext uri="{FF2B5EF4-FFF2-40B4-BE49-F238E27FC236}">
                <a16:creationId xmlns:a16="http://schemas.microsoft.com/office/drawing/2014/main" id="{20343F5C-AC2E-9CB3-BCB1-E7B8FC62B29E}"/>
              </a:ext>
            </a:extLst>
          </p:cNvPr>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BBE0E3">
                    <a:lumMod val="50000"/>
                  </a:srgbClr>
                </a:solidFill>
                <a:effectLst/>
                <a:uLnTx/>
                <a:uFillTx/>
                <a:latin typeface="SimHei" charset="-122"/>
                <a:ea typeface="SimHei" charset="-122"/>
                <a:cs typeface="SimHei" charset="-122"/>
              </a:rPr>
              <a:t>平滑空间滤波器</a:t>
            </a:r>
          </a:p>
        </p:txBody>
      </p:sp>
      <p:cxnSp>
        <p:nvCxnSpPr>
          <p:cNvPr id="17" name="直线连接符 4">
            <a:extLst>
              <a:ext uri="{FF2B5EF4-FFF2-40B4-BE49-F238E27FC236}">
                <a16:creationId xmlns:a16="http://schemas.microsoft.com/office/drawing/2014/main" id="{B585C7F4-076D-4908-2CE4-C1371BA2BD84}"/>
              </a:ext>
            </a:extLst>
          </p:cNvPr>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标题 1">
            <a:extLst>
              <a:ext uri="{FF2B5EF4-FFF2-40B4-BE49-F238E27FC236}">
                <a16:creationId xmlns:a16="http://schemas.microsoft.com/office/drawing/2014/main" id="{CF51186B-0ADE-DF1C-17F5-C65A10C55962}"/>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503050405090304" charset="0"/>
                <a:ea typeface="Times New Roman" panose="02020503050405090304" charset="0"/>
                <a:cs typeface="Times New Roman" panose="02020503050405090304" charset="0"/>
              </a:rPr>
              <a:t>Smoothing Spatial Filters </a:t>
            </a:r>
          </a:p>
        </p:txBody>
      </p:sp>
    </p:spTree>
    <p:extLst>
      <p:ext uri="{BB962C8B-B14F-4D97-AF65-F5344CB8AC3E}">
        <p14:creationId xmlns:p14="http://schemas.microsoft.com/office/powerpoint/2010/main" val="699741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20000"/>
              </a:lnSpc>
            </a:pPr>
            <a:r>
              <a:rPr lang="zh-CN" altLang="en-US" sz="2800" b="1" dirty="0"/>
              <a:t>图像平滑的</a:t>
            </a:r>
            <a:r>
              <a:rPr lang="zh-CN" altLang="en-US" sz="2800" b="1" dirty="0">
                <a:solidFill>
                  <a:srgbClr val="0000FF"/>
                </a:solidFill>
              </a:rPr>
              <a:t>主要作用</a:t>
            </a:r>
            <a:endParaRPr lang="en-US" altLang="zh-CN" sz="2800" b="1" dirty="0">
              <a:solidFill>
                <a:srgbClr val="0000FF"/>
              </a:solidFill>
            </a:endParaRPr>
          </a:p>
          <a:p>
            <a:pPr lvl="1">
              <a:lnSpc>
                <a:spcPct val="120000"/>
              </a:lnSpc>
            </a:pPr>
            <a:r>
              <a:rPr lang="zh-CN" altLang="en-US" sz="2600" b="1" dirty="0"/>
              <a:t>模糊</a:t>
            </a:r>
            <a:endParaRPr lang="en-US" altLang="zh-CN" sz="2600" b="1" dirty="0"/>
          </a:p>
          <a:p>
            <a:pPr lvl="2"/>
            <a:r>
              <a:rPr lang="zh-CN" altLang="en-US" sz="2400" b="1" dirty="0"/>
              <a:t>提取较大的目标前，平滑干扰的细节和纹理</a:t>
            </a:r>
          </a:p>
          <a:p>
            <a:pPr lvl="2">
              <a:lnSpc>
                <a:spcPct val="120000"/>
              </a:lnSpc>
            </a:pPr>
            <a:r>
              <a:rPr lang="zh-CN" altLang="en-US" sz="2400" b="1" dirty="0"/>
              <a:t>连接中断的线段和曲线</a:t>
            </a:r>
            <a:endParaRPr lang="en-US" altLang="zh-CN" sz="2400" b="1" dirty="0"/>
          </a:p>
          <a:p>
            <a:pPr lvl="2">
              <a:lnSpc>
                <a:spcPct val="120000"/>
              </a:lnSpc>
            </a:pPr>
            <a:r>
              <a:rPr lang="zh-CN" altLang="en-US" sz="2400" b="1" dirty="0"/>
              <a:t>平滑化处理，恢复过锐化的图像</a:t>
            </a:r>
          </a:p>
          <a:p>
            <a:pPr lvl="2">
              <a:lnSpc>
                <a:spcPct val="120000"/>
              </a:lnSpc>
            </a:pPr>
            <a:r>
              <a:rPr lang="zh-CN" altLang="en-US" sz="2400" b="1" dirty="0"/>
              <a:t>艺术效果</a:t>
            </a:r>
          </a:p>
          <a:p>
            <a:pPr lvl="1">
              <a:lnSpc>
                <a:spcPct val="120000"/>
              </a:lnSpc>
            </a:pPr>
            <a:r>
              <a:rPr lang="zh-CN" altLang="en-US" sz="2600" b="1" dirty="0"/>
              <a:t>降低噪声</a:t>
            </a:r>
          </a:p>
          <a:p>
            <a:pPr>
              <a:lnSpc>
                <a:spcPct val="120000"/>
              </a:lnSpc>
            </a:pPr>
            <a:endParaRPr lang="zh-CN" altLang="en-US" b="1"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330"/>
          <a:stretch/>
        </p:blipFill>
        <p:spPr bwMode="auto">
          <a:xfrm>
            <a:off x="4546219" y="4464857"/>
            <a:ext cx="4597781" cy="2393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a:grpSpLocks noChangeAspect="1"/>
          </p:cNvGrpSpPr>
          <p:nvPr/>
        </p:nvGrpSpPr>
        <p:grpSpPr>
          <a:xfrm>
            <a:off x="4324457" y="4463280"/>
            <a:ext cx="4784047" cy="2394000"/>
            <a:chOff x="497024" y="2160706"/>
            <a:chExt cx="7194055" cy="3600000"/>
          </a:xfrm>
        </p:grpSpPr>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97024" y="2160706"/>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1079" y="2160706"/>
              <a:ext cx="3600000" cy="3600000"/>
            </a:xfrm>
            <a:prstGeom prst="rect">
              <a:avLst/>
            </a:prstGeom>
          </p:spPr>
        </p:pic>
      </p:grpSp>
      <p:pic>
        <p:nvPicPr>
          <p:cNvPr id="12" name="图片 11">
            <a:extLst>
              <a:ext uri="{FF2B5EF4-FFF2-40B4-BE49-F238E27FC236}">
                <a16:creationId xmlns:a16="http://schemas.microsoft.com/office/drawing/2014/main" id="{B42F62B8-49D2-AE47-FD5D-C2DE90024D02}"/>
              </a:ext>
            </a:extLst>
          </p:cNvPr>
          <p:cNvPicPr>
            <a:picLocks noChangeAspect="1"/>
          </p:cNvPicPr>
          <p:nvPr/>
        </p:nvPicPr>
        <p:blipFill>
          <a:blip r:embed="rId6"/>
          <a:stretch>
            <a:fillRect/>
          </a:stretch>
        </p:blipFill>
        <p:spPr>
          <a:xfrm>
            <a:off x="-181371" y="-83242"/>
            <a:ext cx="1877004" cy="1352002"/>
          </a:xfrm>
          <a:prstGeom prst="rect">
            <a:avLst/>
          </a:prstGeom>
        </p:spPr>
      </p:pic>
      <p:pic>
        <p:nvPicPr>
          <p:cNvPr id="13" name="图片 12">
            <a:extLst>
              <a:ext uri="{FF2B5EF4-FFF2-40B4-BE49-F238E27FC236}">
                <a16:creationId xmlns:a16="http://schemas.microsoft.com/office/drawing/2014/main" id="{7308425E-549C-CC38-FAF1-626C2A90FD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4" name="矩形 13">
            <a:extLst>
              <a:ext uri="{FF2B5EF4-FFF2-40B4-BE49-F238E27FC236}">
                <a16:creationId xmlns:a16="http://schemas.microsoft.com/office/drawing/2014/main" id="{F2264611-72BA-6616-43B0-2B6D7B5D822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Times New Roman"/>
              <a:ea typeface="宋体" panose="02010600030101010101" pitchFamily="2" charset="-122"/>
              <a:cs typeface="+mn-cs"/>
            </a:endParaRPr>
          </a:p>
        </p:txBody>
      </p:sp>
      <p:sp>
        <p:nvSpPr>
          <p:cNvPr id="15" name="标题 1">
            <a:extLst>
              <a:ext uri="{FF2B5EF4-FFF2-40B4-BE49-F238E27FC236}">
                <a16:creationId xmlns:a16="http://schemas.microsoft.com/office/drawing/2014/main" id="{05701ACE-BE9A-22B4-A04C-3DB2372184A1}"/>
              </a:ext>
            </a:extLst>
          </p:cNvPr>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BBE0E3">
                    <a:lumMod val="50000"/>
                  </a:srgbClr>
                </a:solidFill>
                <a:effectLst/>
                <a:uLnTx/>
                <a:uFillTx/>
                <a:latin typeface="SimHei" charset="-122"/>
                <a:ea typeface="SimHei" charset="-122"/>
                <a:cs typeface="SimHei" charset="-122"/>
              </a:rPr>
              <a:t>平滑空间滤波器</a:t>
            </a:r>
          </a:p>
        </p:txBody>
      </p:sp>
      <p:cxnSp>
        <p:nvCxnSpPr>
          <p:cNvPr id="16" name="直线连接符 4">
            <a:extLst>
              <a:ext uri="{FF2B5EF4-FFF2-40B4-BE49-F238E27FC236}">
                <a16:creationId xmlns:a16="http://schemas.microsoft.com/office/drawing/2014/main" id="{5E4458FC-70A7-CC49-8096-30CD8D226253}"/>
              </a:ext>
            </a:extLst>
          </p:cNvPr>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ACF4D487-35F8-6FA1-92E6-4556F86EDA21}"/>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503050405090304" charset="0"/>
                <a:ea typeface="Times New Roman" panose="02020503050405090304" charset="0"/>
                <a:cs typeface="Times New Roman" panose="02020503050405090304" charset="0"/>
              </a:rPr>
              <a:t>Smoothing Spatial Filters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平滑空间滤波器</a:t>
            </a:r>
          </a:p>
        </p:txBody>
      </p:sp>
      <p:cxnSp>
        <p:nvCxnSpPr>
          <p:cNvPr id="4" name="直线连接符 4"/>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Smoothing Spatial Filters </a:t>
            </a:r>
          </a:p>
        </p:txBody>
      </p:sp>
      <p:sp>
        <p:nvSpPr>
          <p:cNvPr id="11" name="矩形 10"/>
          <p:cNvSpPr/>
          <p:nvPr/>
        </p:nvSpPr>
        <p:spPr>
          <a:xfrm>
            <a:off x="177165" y="1437640"/>
            <a:ext cx="8805545" cy="4528185"/>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平滑空间滤波器</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对邻域内的像素的简单平均值</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又称为均值滤波器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平滑空间滤波器</a:t>
            </a:r>
            <a:r>
              <a:rPr kumimoji="1" lang="zh-CN" altLang="en-US" sz="2800" b="1" i="0" u="none" strike="noStrike" kern="1200" cap="none" spc="0" normalizeH="0" baseline="0" noProof="0" dirty="0">
                <a:ln>
                  <a:noFill/>
                </a:ln>
                <a:solidFill>
                  <a:srgbClr val="FF0000"/>
                </a:solidFill>
                <a:effectLst/>
                <a:uLnTx/>
                <a:uFillTx/>
                <a:latin typeface="Times New Roman Bold" panose="02020503050405090304" charset="0"/>
                <a:ea typeface="Times New Roman" panose="02020503050405090304" charset="0"/>
                <a:cs typeface="Times New Roman Italic" panose="02020503050405090304" charset="0"/>
                <a:sym typeface="+mn-ea"/>
              </a:rPr>
              <a:t>主要功能</a:t>
            </a: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模糊处理</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降低噪声</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mj-ea"/>
              </a:rPr>
              <a:t>线性平滑滤波</a:t>
            </a:r>
            <a:endParaRPr lang="zh-CN" altLang="en-US" dirty="0">
              <a:latin typeface="+mj-ea"/>
              <a:ea typeface="+mj-ea"/>
            </a:endParaRPr>
          </a:p>
        </p:txBody>
      </p:sp>
      <p:sp>
        <p:nvSpPr>
          <p:cNvPr id="3" name="Content Placeholder 2"/>
          <p:cNvSpPr>
            <a:spLocks noGrp="1"/>
          </p:cNvSpPr>
          <p:nvPr>
            <p:ph idx="1"/>
          </p:nvPr>
        </p:nvSpPr>
        <p:spPr>
          <a:xfrm>
            <a:off x="638175" y="1412776"/>
            <a:ext cx="7966274" cy="2520280"/>
          </a:xfrm>
        </p:spPr>
        <p:txBody>
          <a:bodyPr/>
          <a:lstStyle/>
          <a:p>
            <a:pPr>
              <a:lnSpc>
                <a:spcPct val="120000"/>
              </a:lnSpc>
            </a:pPr>
            <a:r>
              <a:rPr lang="zh-CN" altLang="en-US" sz="2800" b="1" dirty="0">
                <a:latin typeface="+mn-lt"/>
              </a:rPr>
              <a:t>线性平滑模板特征</a:t>
            </a:r>
            <a:endParaRPr lang="en-US" altLang="zh-CN" sz="2800" b="1" dirty="0">
              <a:latin typeface="+mn-lt"/>
            </a:endParaRPr>
          </a:p>
          <a:p>
            <a:pPr lvl="1">
              <a:lnSpc>
                <a:spcPct val="120000"/>
              </a:lnSpc>
            </a:pPr>
            <a:r>
              <a:rPr lang="zh-CN" altLang="en-US" sz="2600" b="1" dirty="0">
                <a:solidFill>
                  <a:srgbClr val="0070C0"/>
                </a:solidFill>
                <a:latin typeface="+mn-lt"/>
              </a:rPr>
              <a:t>权系数全为正值</a:t>
            </a:r>
            <a:endParaRPr lang="en-US" altLang="zh-CN" sz="2600" b="1" dirty="0">
              <a:solidFill>
                <a:srgbClr val="0070C0"/>
              </a:solidFill>
              <a:latin typeface="+mn-lt"/>
            </a:endParaRPr>
          </a:p>
          <a:p>
            <a:pPr lvl="1">
              <a:lnSpc>
                <a:spcPct val="120000"/>
              </a:lnSpc>
            </a:pPr>
            <a:r>
              <a:rPr lang="zh-CN" altLang="en-US" sz="2600" b="1" dirty="0">
                <a:solidFill>
                  <a:srgbClr val="0070C0"/>
                </a:solidFill>
                <a:latin typeface="+mn-lt"/>
              </a:rPr>
              <a:t>且系数之和等于</a:t>
            </a:r>
            <a:r>
              <a:rPr lang="en-US" altLang="zh-CN" sz="2600" b="1" dirty="0">
                <a:solidFill>
                  <a:srgbClr val="0070C0"/>
                </a:solidFill>
                <a:latin typeface="+mn-lt"/>
              </a:rPr>
              <a:t>1</a:t>
            </a:r>
            <a:r>
              <a:rPr lang="zh-CN" altLang="en-US" sz="2600" b="1" dirty="0">
                <a:solidFill>
                  <a:srgbClr val="0070C0"/>
                </a:solidFill>
                <a:latin typeface="+mn-lt"/>
              </a:rPr>
              <a:t>，</a:t>
            </a:r>
            <a:r>
              <a:rPr lang="zh-CN" altLang="en-US" sz="2600" b="1" dirty="0">
                <a:latin typeface="+mn-lt"/>
              </a:rPr>
              <a:t>不会增加总体灰度程度。</a:t>
            </a:r>
          </a:p>
          <a:p>
            <a:r>
              <a:rPr lang="zh-CN" altLang="en-US" sz="2800" b="1" dirty="0">
                <a:latin typeface="+mn-lt"/>
              </a:rPr>
              <a:t>线性空域平滑等效于频域</a:t>
            </a:r>
            <a:r>
              <a:rPr lang="zh-CN" altLang="en-US" sz="2800" b="1" dirty="0">
                <a:solidFill>
                  <a:srgbClr val="0000FF"/>
                </a:solidFill>
                <a:latin typeface="+mn-lt"/>
              </a:rPr>
              <a:t>低通滤波</a:t>
            </a:r>
            <a:r>
              <a:rPr lang="zh-CN" altLang="en-US" sz="2800" b="1" dirty="0">
                <a:latin typeface="+mn-lt"/>
              </a:rPr>
              <a:t>。</a:t>
            </a:r>
          </a:p>
        </p:txBody>
      </p:sp>
      <p:sp>
        <p:nvSpPr>
          <p:cNvPr id="4" name="Rectangle 3"/>
          <p:cNvSpPr/>
          <p:nvPr/>
        </p:nvSpPr>
        <p:spPr>
          <a:xfrm>
            <a:off x="827583" y="4005636"/>
            <a:ext cx="342576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均值平滑模板（最简单）</a:t>
            </a:r>
          </a:p>
        </p:txBody>
      </p:sp>
      <p:sp>
        <p:nvSpPr>
          <p:cNvPr id="5" name="Rectangle 4"/>
          <p:cNvSpPr/>
          <p:nvPr/>
        </p:nvSpPr>
        <p:spPr>
          <a:xfrm>
            <a:off x="4932040" y="4005636"/>
            <a:ext cx="344382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加权平均模板（更有效）</a:t>
            </a:r>
          </a:p>
        </p:txBody>
      </p:sp>
      <p:grpSp>
        <p:nvGrpSpPr>
          <p:cNvPr id="48" name="Group 40"/>
          <p:cNvGrpSpPr>
            <a:grpSpLocks/>
          </p:cNvGrpSpPr>
          <p:nvPr/>
        </p:nvGrpSpPr>
        <p:grpSpPr bwMode="auto">
          <a:xfrm>
            <a:off x="1043608" y="4641306"/>
            <a:ext cx="2581276" cy="1600200"/>
            <a:chOff x="966" y="2640"/>
            <a:chExt cx="1626" cy="1008"/>
          </a:xfrm>
        </p:grpSpPr>
        <p:sp>
          <p:nvSpPr>
            <p:cNvPr id="49" name="Rectangle 41"/>
            <p:cNvSpPr>
              <a:spLocks noChangeArrowheads="1"/>
            </p:cNvSpPr>
            <p:nvPr/>
          </p:nvSpPr>
          <p:spPr bwMode="auto">
            <a:xfrm>
              <a:off x="1920"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0" name="Rectangle 43"/>
            <p:cNvSpPr>
              <a:spLocks noChangeArrowheads="1"/>
            </p:cNvSpPr>
            <p:nvPr/>
          </p:nvSpPr>
          <p:spPr bwMode="auto">
            <a:xfrm>
              <a:off x="1920"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1" name="Rectangle 44"/>
            <p:cNvSpPr>
              <a:spLocks noChangeArrowheads="1"/>
            </p:cNvSpPr>
            <p:nvPr/>
          </p:nvSpPr>
          <p:spPr bwMode="auto">
            <a:xfrm>
              <a:off x="1920"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2" name="Rectangle 46"/>
            <p:cNvSpPr>
              <a:spLocks noChangeArrowheads="1"/>
            </p:cNvSpPr>
            <p:nvPr/>
          </p:nvSpPr>
          <p:spPr bwMode="auto">
            <a:xfrm>
              <a:off x="2256"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3" name="Rectangle 48"/>
            <p:cNvSpPr>
              <a:spLocks noChangeArrowheads="1"/>
            </p:cNvSpPr>
            <p:nvPr/>
          </p:nvSpPr>
          <p:spPr bwMode="auto">
            <a:xfrm>
              <a:off x="2256"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4" name="Rectangle 49"/>
            <p:cNvSpPr>
              <a:spLocks noChangeArrowheads="1"/>
            </p:cNvSpPr>
            <p:nvPr/>
          </p:nvSpPr>
          <p:spPr bwMode="auto">
            <a:xfrm>
              <a:off x="225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5" name="Rectangle 51"/>
            <p:cNvSpPr>
              <a:spLocks noChangeArrowheads="1"/>
            </p:cNvSpPr>
            <p:nvPr/>
          </p:nvSpPr>
          <p:spPr bwMode="auto">
            <a:xfrm>
              <a:off x="1584"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6" name="Rectangle 53"/>
            <p:cNvSpPr>
              <a:spLocks noChangeArrowheads="1"/>
            </p:cNvSpPr>
            <p:nvPr/>
          </p:nvSpPr>
          <p:spPr bwMode="auto">
            <a:xfrm>
              <a:off x="1584"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7" name="Rectangle 54"/>
            <p:cNvSpPr>
              <a:spLocks noChangeArrowheads="1"/>
            </p:cNvSpPr>
            <p:nvPr/>
          </p:nvSpPr>
          <p:spPr bwMode="auto">
            <a:xfrm>
              <a:off x="1584"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8" name="Text Box 66"/>
            <p:cNvSpPr txBox="1">
              <a:spLocks noChangeArrowheads="1"/>
            </p:cNvSpPr>
            <p:nvPr/>
          </p:nvSpPr>
          <p:spPr bwMode="auto">
            <a:xfrm>
              <a:off x="966" y="2981"/>
              <a:ext cx="634"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1/9 ×</a:t>
              </a:r>
            </a:p>
          </p:txBody>
        </p:sp>
      </p:grpSp>
      <p:grpSp>
        <p:nvGrpSpPr>
          <p:cNvPr id="59" name="Group 40"/>
          <p:cNvGrpSpPr>
            <a:grpSpLocks/>
          </p:cNvGrpSpPr>
          <p:nvPr/>
        </p:nvGrpSpPr>
        <p:grpSpPr bwMode="auto">
          <a:xfrm>
            <a:off x="5148064" y="4641306"/>
            <a:ext cx="2700339" cy="1600200"/>
            <a:chOff x="891" y="2640"/>
            <a:chExt cx="1701" cy="1008"/>
          </a:xfrm>
        </p:grpSpPr>
        <p:sp>
          <p:nvSpPr>
            <p:cNvPr id="60" name="Rectangle 41"/>
            <p:cNvSpPr>
              <a:spLocks noChangeArrowheads="1"/>
            </p:cNvSpPr>
            <p:nvPr/>
          </p:nvSpPr>
          <p:spPr bwMode="auto">
            <a:xfrm>
              <a:off x="1920"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1" name="Rectangle 43"/>
            <p:cNvSpPr>
              <a:spLocks noChangeArrowheads="1"/>
            </p:cNvSpPr>
            <p:nvPr/>
          </p:nvSpPr>
          <p:spPr bwMode="auto">
            <a:xfrm>
              <a:off x="1920"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2" name="Rectangle 44"/>
            <p:cNvSpPr>
              <a:spLocks noChangeArrowheads="1"/>
            </p:cNvSpPr>
            <p:nvPr/>
          </p:nvSpPr>
          <p:spPr bwMode="auto">
            <a:xfrm>
              <a:off x="1920" y="2976"/>
              <a:ext cx="336" cy="336"/>
            </a:xfrm>
            <a:prstGeom prst="rect">
              <a:avLst/>
            </a:prstGeom>
            <a:solidFill>
              <a:srgbClr val="7D2E8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63" name="Rectangle 62"/>
            <p:cNvSpPr>
              <a:spLocks noChangeArrowheads="1"/>
            </p:cNvSpPr>
            <p:nvPr/>
          </p:nvSpPr>
          <p:spPr bwMode="auto">
            <a:xfrm>
              <a:off x="2256"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4" name="Rectangle 48"/>
            <p:cNvSpPr>
              <a:spLocks noChangeArrowheads="1"/>
            </p:cNvSpPr>
            <p:nvPr/>
          </p:nvSpPr>
          <p:spPr bwMode="auto">
            <a:xfrm>
              <a:off x="2256"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5" name="Rectangle 49"/>
            <p:cNvSpPr>
              <a:spLocks noChangeArrowheads="1"/>
            </p:cNvSpPr>
            <p:nvPr/>
          </p:nvSpPr>
          <p:spPr bwMode="auto">
            <a:xfrm>
              <a:off x="225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6" name="Rectangle 51"/>
            <p:cNvSpPr>
              <a:spLocks noChangeArrowheads="1"/>
            </p:cNvSpPr>
            <p:nvPr/>
          </p:nvSpPr>
          <p:spPr bwMode="auto">
            <a:xfrm>
              <a:off x="1584"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7" name="Rectangle 53"/>
            <p:cNvSpPr>
              <a:spLocks noChangeArrowheads="1"/>
            </p:cNvSpPr>
            <p:nvPr/>
          </p:nvSpPr>
          <p:spPr bwMode="auto">
            <a:xfrm>
              <a:off x="1584"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68" name="Rectangle 54"/>
            <p:cNvSpPr>
              <a:spLocks noChangeArrowheads="1"/>
            </p:cNvSpPr>
            <p:nvPr/>
          </p:nvSpPr>
          <p:spPr bwMode="auto">
            <a:xfrm>
              <a:off x="1584"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69" name="Text Box 66"/>
            <p:cNvSpPr txBox="1">
              <a:spLocks noChangeArrowheads="1"/>
            </p:cNvSpPr>
            <p:nvPr/>
          </p:nvSpPr>
          <p:spPr bwMode="auto">
            <a:xfrm>
              <a:off x="891" y="2976"/>
              <a:ext cx="742"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1/16 ×</a:t>
              </a:r>
            </a:p>
          </p:txBody>
        </p:sp>
      </p:grpSp>
      <p:sp>
        <p:nvSpPr>
          <p:cNvPr id="28" name="Rectangle 27"/>
          <p:cNvSpPr/>
          <p:nvPr/>
        </p:nvSpPr>
        <p:spPr bwMode="auto">
          <a:xfrm>
            <a:off x="4788024" y="3861048"/>
            <a:ext cx="3600400" cy="2520852"/>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8"/>
          <p:cNvSpPr/>
          <p:nvPr/>
        </p:nvSpPr>
        <p:spPr bwMode="auto">
          <a:xfrm>
            <a:off x="786074" y="3861048"/>
            <a:ext cx="3600400" cy="2520852"/>
          </a:xfrm>
          <a:prstGeom prst="rect">
            <a:avLst/>
          </a:prstGeom>
          <a:noFill/>
          <a:ln w="25400" cap="flat" cmpd="sng" algn="ctr">
            <a:solidFill>
              <a:srgbClr val="053E4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7735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mj-ea"/>
              </a:rPr>
              <a:t>线性平滑滤波</a:t>
            </a:r>
            <a:r>
              <a:rPr lang="en-US" altLang="zh-CN" dirty="0">
                <a:latin typeface="+mj-ea"/>
              </a:rPr>
              <a:t>—</a:t>
            </a:r>
            <a:r>
              <a:rPr lang="zh-CN" altLang="en-US" dirty="0">
                <a:latin typeface="+mj-ea"/>
              </a:rPr>
              <a:t>加权平均模板</a:t>
            </a:r>
            <a:endParaRPr lang="zh-CN" altLang="en-US" dirty="0">
              <a:latin typeface="+mj-ea"/>
              <a:ea typeface="+mj-ea"/>
            </a:endParaRPr>
          </a:p>
        </p:txBody>
      </p:sp>
      <p:sp>
        <p:nvSpPr>
          <p:cNvPr id="20" name="矩形 19"/>
          <p:cNvSpPr/>
          <p:nvPr/>
        </p:nvSpPr>
        <p:spPr>
          <a:xfrm>
            <a:off x="6012160" y="5835471"/>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5×5</a:t>
            </a:r>
            <a:r>
              <a:rPr kumimoji="0" lang="zh-CN" altLang="en-US"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高斯平滑模板</a:t>
            </a:r>
          </a:p>
        </p:txBody>
      </p:sp>
      <p:sp>
        <p:nvSpPr>
          <p:cNvPr id="9" name="Content Placeholder 2"/>
          <p:cNvSpPr txBox="1">
            <a:spLocks/>
          </p:cNvSpPr>
          <p:nvPr/>
        </p:nvSpPr>
        <p:spPr bwMode="auto">
          <a:xfrm>
            <a:off x="423339" y="1382807"/>
            <a:ext cx="8253117" cy="173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6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2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rPr>
              <a:t>模板不同位置对应的像素具有不同的权系数，中心权系数大，周围权系数小</a:t>
            </a:r>
            <a:endParaRPr kumimoji="0" lang="en-US" altLang="zh-CN"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r>
              <a:rPr kumimoji="0" lang="zh-CN" altLang="en-US"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rPr>
              <a:t>最常用的是</a:t>
            </a:r>
            <a:r>
              <a:rPr kumimoji="0" lang="zh-CN" altLang="en-US" sz="2600" b="1" i="0" u="none" strike="noStrike" kern="1200" cap="none" spc="0" normalizeH="0" baseline="0" noProof="0" dirty="0">
                <a:ln>
                  <a:noFill/>
                </a:ln>
                <a:solidFill>
                  <a:srgbClr val="0000FF"/>
                </a:solidFill>
                <a:effectLst/>
                <a:uLnTx/>
                <a:uFillTx/>
                <a:latin typeface="Garamond" panose="02020404030301010803" pitchFamily="18" charset="0"/>
                <a:ea typeface="宋体" panose="02010600030101010101" pitchFamily="2" charset="-122"/>
                <a:cs typeface="+mn-cs"/>
              </a:rPr>
              <a:t>高斯平滑模板</a:t>
            </a:r>
            <a:endParaRPr kumimoji="0" lang="en-US" altLang="zh-CN" sz="2600" b="1" i="0" u="none" strike="noStrike" kern="1200" cap="none" spc="0" normalizeH="0" baseline="0" noProof="0" dirty="0">
              <a:ln>
                <a:noFill/>
              </a:ln>
              <a:solidFill>
                <a:srgbClr val="0000FF"/>
              </a:solidFill>
              <a:effectLst/>
              <a:uLnTx/>
              <a:uFillTx/>
              <a:latin typeface="Garamond" panose="02020404030301010803"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20000"/>
              </a:spcBef>
              <a:spcAft>
                <a:spcPct val="0"/>
              </a:spcAft>
              <a:buClr>
                <a:srgbClr val="053E49"/>
              </a:buClr>
              <a:buSzTx/>
              <a:buFont typeface="Wingdings 2" panose="05020102010507070707" pitchFamily="18" charset="2"/>
              <a:buChar char=""/>
              <a:tabLst/>
              <a:defRPr/>
            </a:pPr>
            <a:endParaRPr kumimoji="0" lang="en-US" altLang="zh-CN" sz="2600" b="1"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endParaRPr>
          </a:p>
        </p:txBody>
      </p:sp>
      <p:grpSp>
        <p:nvGrpSpPr>
          <p:cNvPr id="7" name="Group 99"/>
          <p:cNvGrpSpPr>
            <a:grpSpLocks/>
          </p:cNvGrpSpPr>
          <p:nvPr/>
        </p:nvGrpSpPr>
        <p:grpSpPr bwMode="auto">
          <a:xfrm>
            <a:off x="4685854" y="3108370"/>
            <a:ext cx="3778251" cy="2667000"/>
            <a:chOff x="2900" y="2304"/>
            <a:chExt cx="2380" cy="1680"/>
          </a:xfrm>
        </p:grpSpPr>
        <p:sp>
          <p:nvSpPr>
            <p:cNvPr id="8" name="Rectangle 100"/>
            <p:cNvSpPr>
              <a:spLocks noChangeArrowheads="1"/>
            </p:cNvSpPr>
            <p:nvPr/>
          </p:nvSpPr>
          <p:spPr bwMode="auto">
            <a:xfrm>
              <a:off x="4272"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0" name="Rectangle 101"/>
            <p:cNvSpPr>
              <a:spLocks noChangeArrowheads="1"/>
            </p:cNvSpPr>
            <p:nvPr/>
          </p:nvSpPr>
          <p:spPr bwMode="auto">
            <a:xfrm>
              <a:off x="4272"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1" name="Rectangle 102"/>
            <p:cNvSpPr>
              <a:spLocks noChangeArrowheads="1"/>
            </p:cNvSpPr>
            <p:nvPr/>
          </p:nvSpPr>
          <p:spPr bwMode="auto">
            <a:xfrm>
              <a:off x="4272"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2" name="Rectangle 103"/>
            <p:cNvSpPr>
              <a:spLocks noChangeArrowheads="1"/>
            </p:cNvSpPr>
            <p:nvPr/>
          </p:nvSpPr>
          <p:spPr bwMode="auto">
            <a:xfrm>
              <a:off x="4272"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3" name="Rectangle 104"/>
            <p:cNvSpPr>
              <a:spLocks noChangeArrowheads="1"/>
            </p:cNvSpPr>
            <p:nvPr/>
          </p:nvSpPr>
          <p:spPr bwMode="auto">
            <a:xfrm>
              <a:off x="4272"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4" name="Rectangle 105"/>
            <p:cNvSpPr>
              <a:spLocks noChangeArrowheads="1"/>
            </p:cNvSpPr>
            <p:nvPr/>
          </p:nvSpPr>
          <p:spPr bwMode="auto">
            <a:xfrm>
              <a:off x="4608"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5" name="Rectangle 106"/>
            <p:cNvSpPr>
              <a:spLocks noChangeArrowheads="1"/>
            </p:cNvSpPr>
            <p:nvPr/>
          </p:nvSpPr>
          <p:spPr bwMode="auto">
            <a:xfrm>
              <a:off x="4608"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6" name="Rectangle 107"/>
            <p:cNvSpPr>
              <a:spLocks noChangeArrowheads="1"/>
            </p:cNvSpPr>
            <p:nvPr/>
          </p:nvSpPr>
          <p:spPr bwMode="auto">
            <a:xfrm>
              <a:off x="4608"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 name="Rectangle 108"/>
            <p:cNvSpPr>
              <a:spLocks noChangeArrowheads="1"/>
            </p:cNvSpPr>
            <p:nvPr/>
          </p:nvSpPr>
          <p:spPr bwMode="auto">
            <a:xfrm>
              <a:off x="4608"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8" name="Rectangle 109"/>
            <p:cNvSpPr>
              <a:spLocks noChangeArrowheads="1"/>
            </p:cNvSpPr>
            <p:nvPr/>
          </p:nvSpPr>
          <p:spPr bwMode="auto">
            <a:xfrm>
              <a:off x="4608"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19" name="Rectangle 110"/>
            <p:cNvSpPr>
              <a:spLocks noChangeArrowheads="1"/>
            </p:cNvSpPr>
            <p:nvPr/>
          </p:nvSpPr>
          <p:spPr bwMode="auto">
            <a:xfrm>
              <a:off x="3936"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21" name="Rectangle 111"/>
            <p:cNvSpPr>
              <a:spLocks noChangeArrowheads="1"/>
            </p:cNvSpPr>
            <p:nvPr/>
          </p:nvSpPr>
          <p:spPr bwMode="auto">
            <a:xfrm>
              <a:off x="3936"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2" name="Rectangle 112"/>
            <p:cNvSpPr>
              <a:spLocks noChangeArrowheads="1"/>
            </p:cNvSpPr>
            <p:nvPr/>
          </p:nvSpPr>
          <p:spPr bwMode="auto">
            <a:xfrm>
              <a:off x="3936"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23" name="Rectangle 113"/>
            <p:cNvSpPr>
              <a:spLocks noChangeArrowheads="1"/>
            </p:cNvSpPr>
            <p:nvPr/>
          </p:nvSpPr>
          <p:spPr bwMode="auto">
            <a:xfrm>
              <a:off x="393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24" name="Rectangle 114"/>
            <p:cNvSpPr>
              <a:spLocks noChangeArrowheads="1"/>
            </p:cNvSpPr>
            <p:nvPr/>
          </p:nvSpPr>
          <p:spPr bwMode="auto">
            <a:xfrm>
              <a:off x="3936"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5" name="Rectangle 115"/>
            <p:cNvSpPr>
              <a:spLocks noChangeArrowheads="1"/>
            </p:cNvSpPr>
            <p:nvPr/>
          </p:nvSpPr>
          <p:spPr bwMode="auto">
            <a:xfrm>
              <a:off x="4944"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6" name="Rectangle 116"/>
            <p:cNvSpPr>
              <a:spLocks noChangeArrowheads="1"/>
            </p:cNvSpPr>
            <p:nvPr/>
          </p:nvSpPr>
          <p:spPr bwMode="auto">
            <a:xfrm>
              <a:off x="4944"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7" name="Rectangle 117"/>
            <p:cNvSpPr>
              <a:spLocks noChangeArrowheads="1"/>
            </p:cNvSpPr>
            <p:nvPr/>
          </p:nvSpPr>
          <p:spPr bwMode="auto">
            <a:xfrm>
              <a:off x="4944"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8" name="Rectangle 118"/>
            <p:cNvSpPr>
              <a:spLocks noChangeArrowheads="1"/>
            </p:cNvSpPr>
            <p:nvPr/>
          </p:nvSpPr>
          <p:spPr bwMode="auto">
            <a:xfrm>
              <a:off x="4944" y="2976"/>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29" name="Rectangle 119"/>
            <p:cNvSpPr>
              <a:spLocks noChangeArrowheads="1"/>
            </p:cNvSpPr>
            <p:nvPr/>
          </p:nvSpPr>
          <p:spPr bwMode="auto">
            <a:xfrm>
              <a:off x="4944"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0" name="Rectangle 120"/>
            <p:cNvSpPr>
              <a:spLocks noChangeArrowheads="1"/>
            </p:cNvSpPr>
            <p:nvPr/>
          </p:nvSpPr>
          <p:spPr bwMode="auto">
            <a:xfrm>
              <a:off x="3600"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1" name="Rectangle 121"/>
            <p:cNvSpPr>
              <a:spLocks noChangeArrowheads="1"/>
            </p:cNvSpPr>
            <p:nvPr/>
          </p:nvSpPr>
          <p:spPr bwMode="auto">
            <a:xfrm>
              <a:off x="3600" y="2304"/>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2" name="Rectangle 122"/>
            <p:cNvSpPr>
              <a:spLocks noChangeArrowheads="1"/>
            </p:cNvSpPr>
            <p:nvPr/>
          </p:nvSpPr>
          <p:spPr bwMode="auto">
            <a:xfrm>
              <a:off x="3600"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3" name="Rectangle 123"/>
            <p:cNvSpPr>
              <a:spLocks noChangeArrowheads="1"/>
            </p:cNvSpPr>
            <p:nvPr/>
          </p:nvSpPr>
          <p:spPr bwMode="auto">
            <a:xfrm>
              <a:off x="3600" y="2976"/>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4" name="Rectangle 124"/>
            <p:cNvSpPr>
              <a:spLocks noChangeArrowheads="1"/>
            </p:cNvSpPr>
            <p:nvPr/>
          </p:nvSpPr>
          <p:spPr bwMode="auto">
            <a:xfrm>
              <a:off x="3600" y="3648"/>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0.5</a:t>
              </a:r>
            </a:p>
          </p:txBody>
        </p:sp>
        <p:sp>
          <p:nvSpPr>
            <p:cNvPr id="35" name="Rectangle 125"/>
            <p:cNvSpPr>
              <a:spLocks noChangeArrowheads="1"/>
            </p:cNvSpPr>
            <p:nvPr/>
          </p:nvSpPr>
          <p:spPr bwMode="auto">
            <a:xfrm>
              <a:off x="2900" y="3021"/>
              <a:ext cx="742"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1/17 ×</a:t>
              </a:r>
            </a:p>
          </p:txBody>
        </p:sp>
      </p:grpSp>
      <p:sp>
        <p:nvSpPr>
          <p:cNvPr id="42" name="矩形 19"/>
          <p:cNvSpPr/>
          <p:nvPr/>
        </p:nvSpPr>
        <p:spPr>
          <a:xfrm>
            <a:off x="1652359" y="5835471"/>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3×3</a:t>
            </a:r>
            <a:r>
              <a:rPr kumimoji="0" lang="zh-CN" altLang="en-US" sz="1800" b="0" i="0" u="none" strike="noStrike" kern="1200" cap="none" spc="0" normalizeH="0" baseline="0" noProof="0" dirty="0">
                <a:ln>
                  <a:noFill/>
                </a:ln>
                <a:solidFill>
                  <a:srgbClr val="053E49"/>
                </a:solidFill>
                <a:effectLst/>
                <a:uLnTx/>
                <a:uFillTx/>
                <a:latin typeface="微软雅黑" panose="020B0503020204020204" pitchFamily="34" charset="-122"/>
                <a:ea typeface="微软雅黑" panose="020B0503020204020204" pitchFamily="34" charset="-122"/>
                <a:cs typeface="+mn-cs"/>
              </a:rPr>
              <a:t>高斯平滑模板</a:t>
            </a:r>
          </a:p>
        </p:txBody>
      </p:sp>
      <p:grpSp>
        <p:nvGrpSpPr>
          <p:cNvPr id="43" name="Group 40"/>
          <p:cNvGrpSpPr>
            <a:grpSpLocks/>
          </p:cNvGrpSpPr>
          <p:nvPr/>
        </p:nvGrpSpPr>
        <p:grpSpPr bwMode="auto">
          <a:xfrm>
            <a:off x="767784" y="3638724"/>
            <a:ext cx="2700339" cy="1600200"/>
            <a:chOff x="891" y="2640"/>
            <a:chExt cx="1701" cy="1008"/>
          </a:xfrm>
        </p:grpSpPr>
        <p:sp>
          <p:nvSpPr>
            <p:cNvPr id="44" name="Rectangle 41"/>
            <p:cNvSpPr>
              <a:spLocks noChangeArrowheads="1"/>
            </p:cNvSpPr>
            <p:nvPr/>
          </p:nvSpPr>
          <p:spPr bwMode="auto">
            <a:xfrm>
              <a:off x="1920" y="2640"/>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45" name="Rectangle 43"/>
            <p:cNvSpPr>
              <a:spLocks noChangeArrowheads="1"/>
            </p:cNvSpPr>
            <p:nvPr/>
          </p:nvSpPr>
          <p:spPr bwMode="auto">
            <a:xfrm>
              <a:off x="1920" y="3312"/>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46" name="Rectangle 44"/>
            <p:cNvSpPr>
              <a:spLocks noChangeArrowheads="1"/>
            </p:cNvSpPr>
            <p:nvPr/>
          </p:nvSpPr>
          <p:spPr bwMode="auto">
            <a:xfrm>
              <a:off x="1920" y="2976"/>
              <a:ext cx="336" cy="336"/>
            </a:xfrm>
            <a:prstGeom prst="rect">
              <a:avLst/>
            </a:prstGeom>
            <a:solidFill>
              <a:srgbClr val="7D2E8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47" name="Rectangle 46"/>
            <p:cNvSpPr>
              <a:spLocks noChangeArrowheads="1"/>
            </p:cNvSpPr>
            <p:nvPr/>
          </p:nvSpPr>
          <p:spPr bwMode="auto">
            <a:xfrm>
              <a:off x="2256"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48" name="Rectangle 48"/>
            <p:cNvSpPr>
              <a:spLocks noChangeArrowheads="1"/>
            </p:cNvSpPr>
            <p:nvPr/>
          </p:nvSpPr>
          <p:spPr bwMode="auto">
            <a:xfrm>
              <a:off x="2256"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49" name="Rectangle 49"/>
            <p:cNvSpPr>
              <a:spLocks noChangeArrowheads="1"/>
            </p:cNvSpPr>
            <p:nvPr/>
          </p:nvSpPr>
          <p:spPr bwMode="auto">
            <a:xfrm>
              <a:off x="2256"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50" name="Rectangle 51"/>
            <p:cNvSpPr>
              <a:spLocks noChangeArrowheads="1"/>
            </p:cNvSpPr>
            <p:nvPr/>
          </p:nvSpPr>
          <p:spPr bwMode="auto">
            <a:xfrm>
              <a:off x="1584" y="2640"/>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1" name="Rectangle 53"/>
            <p:cNvSpPr>
              <a:spLocks noChangeArrowheads="1"/>
            </p:cNvSpPr>
            <p:nvPr/>
          </p:nvSpPr>
          <p:spPr bwMode="auto">
            <a:xfrm>
              <a:off x="1584" y="3312"/>
              <a:ext cx="336" cy="336"/>
            </a:xfrm>
            <a:prstGeom prst="rect">
              <a:avLst/>
            </a:prstGeom>
            <a:solidFill>
              <a:srgbClr val="4DBFE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52" name="Rectangle 54"/>
            <p:cNvSpPr>
              <a:spLocks noChangeArrowheads="1"/>
            </p:cNvSpPr>
            <p:nvPr/>
          </p:nvSpPr>
          <p:spPr bwMode="auto">
            <a:xfrm>
              <a:off x="1584" y="2976"/>
              <a:ext cx="336" cy="336"/>
            </a:xfrm>
            <a:prstGeom prst="rect">
              <a:avLst/>
            </a:prstGeom>
            <a:solidFill>
              <a:srgbClr val="0073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
          <p:nvSpPr>
            <p:cNvPr id="53" name="Text Box 66"/>
            <p:cNvSpPr txBox="1">
              <a:spLocks noChangeArrowheads="1"/>
            </p:cNvSpPr>
            <p:nvPr/>
          </p:nvSpPr>
          <p:spPr bwMode="auto">
            <a:xfrm>
              <a:off x="891" y="2976"/>
              <a:ext cx="742"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0073BD"/>
                  </a:solidFill>
                  <a:effectLst/>
                  <a:uLnTx/>
                  <a:uFillTx/>
                  <a:latin typeface="Arial" panose="020B0604020202020204" pitchFamily="34" charset="0"/>
                  <a:ea typeface="宋体" panose="02010600030101010101" pitchFamily="2" charset="-122"/>
                  <a:cs typeface="Arial" panose="020B0604020202020204" pitchFamily="34" charset="0"/>
                </a:rPr>
                <a:t>1/16 ×</a:t>
              </a:r>
            </a:p>
          </p:txBody>
        </p:sp>
      </p:grpSp>
    </p:spTree>
    <p:extLst>
      <p:ext uri="{BB962C8B-B14F-4D97-AF65-F5344CB8AC3E}">
        <p14:creationId xmlns:p14="http://schemas.microsoft.com/office/powerpoint/2010/main" val="30791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kern="1200" dirty="0">
                <a:solidFill>
                  <a:srgbClr val="FFFFFF"/>
                </a:solidFill>
                <a:latin typeface="黑体" panose="02010609060101010101" pitchFamily="49" charset="-122"/>
                <a:ea typeface="黑体" pitchFamily="2" charset="-122"/>
                <a:cs typeface="+mj-cs"/>
              </a:rPr>
              <a:t>非线性平滑滤波</a:t>
            </a:r>
            <a:r>
              <a:rPr lang="en-US" altLang="zh-CN" kern="1200" dirty="0">
                <a:solidFill>
                  <a:srgbClr val="FFFFFF"/>
                </a:solidFill>
                <a:latin typeface="黑体" panose="02010609060101010101" pitchFamily="49" charset="-122"/>
                <a:ea typeface="黑体" pitchFamily="2" charset="-122"/>
                <a:cs typeface="+mj-cs"/>
              </a:rPr>
              <a:t>—</a:t>
            </a:r>
            <a:r>
              <a:rPr lang="zh-CN" altLang="en-US" dirty="0">
                <a:solidFill>
                  <a:srgbClr val="FFFFFF"/>
                </a:solidFill>
                <a:latin typeface="黑体" panose="02010609060101010101" pitchFamily="49" charset="-122"/>
                <a:ea typeface="黑体" panose="02010609060101010101" pitchFamily="49" charset="-122"/>
              </a:rPr>
              <a:t>中值滤波</a:t>
            </a:r>
            <a:endParaRPr lang="zh-CN" altLang="en-US" dirty="0">
              <a:latin typeface="+mj-ea"/>
              <a:ea typeface="+mj-ea"/>
            </a:endParaRPr>
          </a:p>
        </p:txBody>
      </p:sp>
      <p:sp>
        <p:nvSpPr>
          <p:cNvPr id="3" name="Content Placeholder 2"/>
          <p:cNvSpPr>
            <a:spLocks noGrp="1"/>
          </p:cNvSpPr>
          <p:nvPr>
            <p:ph idx="1"/>
          </p:nvPr>
        </p:nvSpPr>
        <p:spPr>
          <a:xfrm>
            <a:off x="457200" y="1340768"/>
            <a:ext cx="8229600" cy="4824536"/>
          </a:xfrm>
        </p:spPr>
        <p:txBody>
          <a:bodyPr/>
          <a:lstStyle/>
          <a:p>
            <a:r>
              <a:rPr lang="zh-CN" altLang="en-US" b="1" dirty="0">
                <a:solidFill>
                  <a:srgbClr val="7D2E8F"/>
                </a:solidFill>
              </a:rPr>
              <a:t>中值滤波</a:t>
            </a:r>
            <a:r>
              <a:rPr lang="zh-CN" altLang="en-US" b="1" dirty="0"/>
              <a:t>是用模板对应的邻域内像素的中间灰度值作为输出值。</a:t>
            </a:r>
            <a:endParaRPr lang="en-US" altLang="zh-CN" b="1" dirty="0"/>
          </a:p>
          <a:p>
            <a:r>
              <a:rPr lang="zh-CN" altLang="en-US" dirty="0"/>
              <a:t>设       表示以像素         为中心的邻域像素集合，中值滤波在该像素处的输出            为</a:t>
            </a:r>
            <a:endParaRPr lang="en-US" altLang="zh-CN" dirty="0"/>
          </a:p>
          <a:p>
            <a:endParaRPr lang="en-US" altLang="zh-CN" dirty="0"/>
          </a:p>
          <a:p>
            <a:pPr marL="0" indent="0">
              <a:buNone/>
            </a:pPr>
            <a:r>
              <a:rPr lang="en-US" altLang="zh-CN" dirty="0"/>
              <a:t>      </a:t>
            </a:r>
          </a:p>
          <a:p>
            <a:pPr indent="0">
              <a:buNone/>
            </a:pPr>
            <a:r>
              <a:rPr lang="zh-CN" altLang="en-US" dirty="0"/>
              <a:t>式中，                表示中间值查找操作。</a:t>
            </a:r>
            <a:endParaRPr lang="en-US" altLang="zh-CN" dirty="0"/>
          </a:p>
          <a:p>
            <a:endParaRPr lang="zh-CN" altLang="en-US" b="1" dirty="0"/>
          </a:p>
        </p:txBody>
      </p:sp>
      <p:graphicFrame>
        <p:nvGraphicFramePr>
          <p:cNvPr id="4" name="Object 1"/>
          <p:cNvGraphicFramePr>
            <a:graphicFrameLocks noChangeAspect="1"/>
          </p:cNvGraphicFramePr>
          <p:nvPr/>
        </p:nvGraphicFramePr>
        <p:xfrm>
          <a:off x="1403648" y="2495080"/>
          <a:ext cx="452438" cy="354012"/>
        </p:xfrm>
        <a:graphic>
          <a:graphicData uri="http://schemas.openxmlformats.org/presentationml/2006/ole">
            <mc:AlternateContent xmlns:mc="http://schemas.openxmlformats.org/markup-compatibility/2006">
              <mc:Choice xmlns:v="urn:schemas-microsoft-com:vml" Requires="v">
                <p:oleObj name="Formula" r:id="rId2" imgW="446040" imgH="348120" progId="Equation.Ribbit">
                  <p:embed/>
                </p:oleObj>
              </mc:Choice>
              <mc:Fallback>
                <p:oleObj name="Formula" r:id="rId2" imgW="446040" imgH="348120" progId="Equation.Ribbit">
                  <p:embed/>
                  <p:pic>
                    <p:nvPicPr>
                      <p:cNvPr id="4" name="Object 1"/>
                      <p:cNvPicPr>
                        <a:picLocks noChangeAspect="1" noChangeArrowheads="1"/>
                      </p:cNvPicPr>
                      <p:nvPr/>
                    </p:nvPicPr>
                    <p:blipFill>
                      <a:blip r:embed="rId3"/>
                      <a:srcRect/>
                      <a:stretch>
                        <a:fillRect/>
                      </a:stretch>
                    </p:blipFill>
                    <p:spPr bwMode="auto">
                      <a:xfrm>
                        <a:off x="1403648" y="2495080"/>
                        <a:ext cx="452438"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3563888" y="2495080"/>
          <a:ext cx="679450" cy="349250"/>
        </p:xfrm>
        <a:graphic>
          <a:graphicData uri="http://schemas.openxmlformats.org/presentationml/2006/ole">
            <mc:AlternateContent xmlns:mc="http://schemas.openxmlformats.org/markup-compatibility/2006">
              <mc:Choice xmlns:v="urn:schemas-microsoft-com:vml" Requires="v">
                <p:oleObj name="Formula" r:id="rId4" imgW="683280" imgH="349560" progId="Equation.Ribbit">
                  <p:embed/>
                </p:oleObj>
              </mc:Choice>
              <mc:Fallback>
                <p:oleObj name="Formula" r:id="rId4" imgW="683280" imgH="349560" progId="Equation.Ribbit">
                  <p:embed/>
                  <p:pic>
                    <p:nvPicPr>
                      <p:cNvPr id="5" name="Object 3"/>
                      <p:cNvPicPr>
                        <a:picLocks noChangeAspect="1" noChangeArrowheads="1"/>
                      </p:cNvPicPr>
                      <p:nvPr/>
                    </p:nvPicPr>
                    <p:blipFill>
                      <a:blip r:embed="rId5"/>
                      <a:srcRect/>
                      <a:stretch>
                        <a:fillRect/>
                      </a:stretch>
                    </p:blipFill>
                    <p:spPr bwMode="auto">
                      <a:xfrm>
                        <a:off x="3563888" y="2495080"/>
                        <a:ext cx="67945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nvGraphicFramePr>
        <p:xfrm>
          <a:off x="4644008" y="2953382"/>
          <a:ext cx="922337" cy="349250"/>
        </p:xfrm>
        <a:graphic>
          <a:graphicData uri="http://schemas.openxmlformats.org/presentationml/2006/ole">
            <mc:AlternateContent xmlns:mc="http://schemas.openxmlformats.org/markup-compatibility/2006">
              <mc:Choice xmlns:v="urn:schemas-microsoft-com:vml" Requires="v">
                <p:oleObj name="Formula" r:id="rId6" imgW="928440" imgH="349560" progId="Equation.Ribbit">
                  <p:embed/>
                </p:oleObj>
              </mc:Choice>
              <mc:Fallback>
                <p:oleObj name="Formula" r:id="rId6" imgW="928440" imgH="349560" progId="Equation.Ribbit">
                  <p:embed/>
                  <p:pic>
                    <p:nvPicPr>
                      <p:cNvPr id="6" name="Object 4"/>
                      <p:cNvPicPr>
                        <a:picLocks noChangeAspect="1" noChangeArrowheads="1"/>
                      </p:cNvPicPr>
                      <p:nvPr/>
                    </p:nvPicPr>
                    <p:blipFill>
                      <a:blip r:embed="rId7"/>
                      <a:srcRect/>
                      <a:stretch>
                        <a:fillRect/>
                      </a:stretch>
                    </p:blipFill>
                    <p:spPr bwMode="auto">
                      <a:xfrm>
                        <a:off x="4644008" y="2953382"/>
                        <a:ext cx="92233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nvGraphicFramePr>
        <p:xfrm>
          <a:off x="2681396" y="3719290"/>
          <a:ext cx="3587750" cy="571500"/>
        </p:xfrm>
        <a:graphic>
          <a:graphicData uri="http://schemas.openxmlformats.org/presentationml/2006/ole">
            <mc:AlternateContent xmlns:mc="http://schemas.openxmlformats.org/markup-compatibility/2006">
              <mc:Choice xmlns:v="urn:schemas-microsoft-com:vml" Requires="v">
                <p:oleObj name="Formula" r:id="rId8" imgW="3587760" imgH="565200" progId="Equation.Ribbit">
                  <p:embed/>
                </p:oleObj>
              </mc:Choice>
              <mc:Fallback>
                <p:oleObj name="Formula" r:id="rId8" imgW="3587760" imgH="565200" progId="Equation.Ribbit">
                  <p:embed/>
                  <p:pic>
                    <p:nvPicPr>
                      <p:cNvPr id="7" name="Object 5"/>
                      <p:cNvPicPr>
                        <a:picLocks noChangeAspect="1" noChangeArrowheads="1"/>
                      </p:cNvPicPr>
                      <p:nvPr/>
                    </p:nvPicPr>
                    <p:blipFill>
                      <a:blip r:embed="rId9"/>
                      <a:srcRect/>
                      <a:stretch>
                        <a:fillRect/>
                      </a:stretch>
                    </p:blipFill>
                    <p:spPr bwMode="auto">
                      <a:xfrm>
                        <a:off x="2681396" y="3719290"/>
                        <a:ext cx="35877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1886940" y="4653136"/>
          <a:ext cx="1411288" cy="347663"/>
        </p:xfrm>
        <a:graphic>
          <a:graphicData uri="http://schemas.openxmlformats.org/presentationml/2006/ole">
            <mc:AlternateContent xmlns:mc="http://schemas.openxmlformats.org/markup-compatibility/2006">
              <mc:Choice xmlns:v="urn:schemas-microsoft-com:vml" Requires="v">
                <p:oleObj name="Formula" r:id="rId10" imgW="1411200" imgH="348120" progId="Equation.Ribbit">
                  <p:embed/>
                </p:oleObj>
              </mc:Choice>
              <mc:Fallback>
                <p:oleObj name="Formula" r:id="rId10" imgW="1411200" imgH="348120" progId="Equation.Ribbit">
                  <p:embed/>
                  <p:pic>
                    <p:nvPicPr>
                      <p:cNvPr id="9" name="Object 8"/>
                      <p:cNvPicPr>
                        <a:picLocks noChangeAspect="1" noChangeArrowheads="1"/>
                      </p:cNvPicPr>
                      <p:nvPr/>
                    </p:nvPicPr>
                    <p:blipFill>
                      <a:blip r:embed="rId11"/>
                      <a:srcRect/>
                      <a:stretch>
                        <a:fillRect/>
                      </a:stretch>
                    </p:blipFill>
                    <p:spPr bwMode="auto">
                      <a:xfrm>
                        <a:off x="1886940" y="4653136"/>
                        <a:ext cx="1411288"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613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rgbClr val="FFFFFF"/>
                </a:solidFill>
                <a:ea typeface="ＭＳ Ｐゴシック" panose="020B0600070205080204" pitchFamily="34" charset="-128"/>
              </a:rPr>
              <a:t>为什么要处理图像？</a:t>
            </a:r>
            <a:endParaRPr lang="zh-CN" altLang="en-US" dirty="0"/>
          </a:p>
        </p:txBody>
      </p:sp>
      <p:sp>
        <p:nvSpPr>
          <p:cNvPr id="3" name="Content Placeholder 2"/>
          <p:cNvSpPr>
            <a:spLocks noGrp="1"/>
          </p:cNvSpPr>
          <p:nvPr>
            <p:ph idx="1"/>
          </p:nvPr>
        </p:nvSpPr>
        <p:spPr>
          <a:xfrm>
            <a:off x="457200" y="1340768"/>
            <a:ext cx="8229600" cy="5517232"/>
          </a:xfrm>
        </p:spPr>
        <p:txBody>
          <a:bodyPr/>
          <a:lstStyle/>
          <a:p>
            <a:pPr>
              <a:spcBef>
                <a:spcPts val="0"/>
              </a:spcBef>
              <a:spcAft>
                <a:spcPts val="200"/>
              </a:spcAft>
            </a:pPr>
            <a:r>
              <a:rPr lang="zh-CN" altLang="en-US" sz="3200" b="1" dirty="0"/>
              <a:t>方便图片的传输与存储</a:t>
            </a:r>
            <a:endParaRPr lang="en-US" altLang="zh-CN" sz="3200" b="1" dirty="0"/>
          </a:p>
          <a:p>
            <a:pPr lvl="1">
              <a:spcBef>
                <a:spcPts val="0"/>
              </a:spcBef>
              <a:spcAft>
                <a:spcPts val="200"/>
              </a:spcAft>
            </a:pPr>
            <a:r>
              <a:rPr lang="zh-CN" altLang="en-US" sz="2800" b="1" dirty="0"/>
              <a:t>减少在数码相机中的存储空间
节约图像传输宽带</a:t>
            </a:r>
            <a:endParaRPr lang="en-US" altLang="zh-CN" sz="2800" b="1" dirty="0"/>
          </a:p>
          <a:p>
            <a:pPr>
              <a:spcBef>
                <a:spcPts val="0"/>
              </a:spcBef>
              <a:spcAft>
                <a:spcPts val="200"/>
              </a:spcAft>
            </a:pPr>
            <a:r>
              <a:rPr lang="zh-CN" altLang="en-US" sz="3200" b="1" dirty="0"/>
              <a:t>增强和恢复图像</a:t>
            </a:r>
            <a:r>
              <a:rPr lang="en-US" altLang="zh-CN" sz="3200" b="1" dirty="0"/>
              <a:t>  </a:t>
            </a:r>
          </a:p>
          <a:p>
            <a:pPr lvl="1">
              <a:spcBef>
                <a:spcPts val="0"/>
              </a:spcBef>
              <a:spcAft>
                <a:spcPts val="200"/>
              </a:spcAft>
            </a:pPr>
            <a:r>
              <a:rPr lang="zh-CN" altLang="en-US" sz="2800" b="1" dirty="0"/>
              <a:t>修饰个人照片
降噪、亮度和对比度增强</a:t>
            </a:r>
            <a:endParaRPr lang="en-US" altLang="zh-CN" sz="2800" b="1" dirty="0"/>
          </a:p>
        </p:txBody>
      </p:sp>
      <p:pic>
        <p:nvPicPr>
          <p:cNvPr id="5" name="Picture 3">
            <a:extLst>
              <a:ext uri="{FF2B5EF4-FFF2-40B4-BE49-F238E27FC236}">
                <a16:creationId xmlns:a16="http://schemas.microsoft.com/office/drawing/2014/main" id="{C0A81725-BB90-4B70-9CA1-D58D982883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1290" y="4797152"/>
            <a:ext cx="180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961F2080-1491-44D0-A31C-75F7ABEAD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304" y="4797152"/>
            <a:ext cx="180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1">
            <a:extLst>
              <a:ext uri="{FF2B5EF4-FFF2-40B4-BE49-F238E27FC236}">
                <a16:creationId xmlns:a16="http://schemas.microsoft.com/office/drawing/2014/main" id="{AB84AAC2-976F-4182-8A46-1A088B2EA2EA}"/>
              </a:ext>
            </a:extLst>
          </p:cNvPr>
          <p:cNvSpPr>
            <a:spLocks noChangeArrowheads="1"/>
          </p:cNvSpPr>
          <p:nvPr/>
        </p:nvSpPr>
        <p:spPr bwMode="auto">
          <a:xfrm>
            <a:off x="4279968" y="5446327"/>
            <a:ext cx="682625" cy="501650"/>
          </a:xfrm>
          <a:prstGeom prst="rightArrow">
            <a:avLst>
              <a:gd name="adj1" fmla="val 50000"/>
              <a:gd name="adj2" fmla="val 34019"/>
            </a:avLst>
          </a:prstGeom>
          <a:solidFill>
            <a:srgbClr val="053E49"/>
          </a:solidFill>
          <a:ln w="12700">
            <a:no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 name="组合 7">
            <a:extLst>
              <a:ext uri="{FF2B5EF4-FFF2-40B4-BE49-F238E27FC236}">
                <a16:creationId xmlns:a16="http://schemas.microsoft.com/office/drawing/2014/main" id="{638CA30F-56EE-A5A4-68F0-58EA82C90548}"/>
              </a:ext>
            </a:extLst>
          </p:cNvPr>
          <p:cNvGrpSpPr/>
          <p:nvPr/>
        </p:nvGrpSpPr>
        <p:grpSpPr>
          <a:xfrm>
            <a:off x="6664159" y="1379023"/>
            <a:ext cx="2163090" cy="1126625"/>
            <a:chOff x="6873335" y="1715247"/>
            <a:chExt cx="2163090" cy="1126625"/>
          </a:xfrm>
        </p:grpSpPr>
        <p:sp>
          <p:nvSpPr>
            <p:cNvPr id="9" name="对话气泡: 椭圆形 8">
              <a:extLst>
                <a:ext uri="{FF2B5EF4-FFF2-40B4-BE49-F238E27FC236}">
                  <a16:creationId xmlns:a16="http://schemas.microsoft.com/office/drawing/2014/main" id="{6F341AD8-A6FA-3EDA-DF34-6845D52A52C1}"/>
                </a:ext>
              </a:extLst>
            </p:cNvPr>
            <p:cNvSpPr/>
            <p:nvPr/>
          </p:nvSpPr>
          <p:spPr bwMode="auto">
            <a:xfrm>
              <a:off x="6873335" y="1715247"/>
              <a:ext cx="2163090" cy="1126625"/>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5D168FC2-9EA5-4CF3-02F4-D242748EB61B}"/>
                </a:ext>
              </a:extLst>
            </p:cNvPr>
            <p:cNvSpPr txBox="1"/>
            <p:nvPr/>
          </p:nvSpPr>
          <p:spPr>
            <a:xfrm>
              <a:off x="6873335" y="1941884"/>
              <a:ext cx="2163090" cy="646331"/>
            </a:xfrm>
            <a:prstGeom prst="rect">
              <a:avLst/>
            </a:prstGeom>
            <a:noFill/>
          </p:spPr>
          <p:txBody>
            <a:bodyPr wrap="square">
              <a:spAutoFit/>
            </a:bodyPr>
            <a:lstStyle/>
            <a:p>
              <a:pPr algn="ctr" fontAlgn="base">
                <a:spcBef>
                  <a:spcPct val="0"/>
                </a:spcBef>
                <a:spcAft>
                  <a:spcPct val="0"/>
                </a:spcAft>
              </a:pPr>
              <a:r>
                <a:rPr kumimoji="0" lang="zh-CN" altLang="en-US" sz="1800" b="0" i="0" u="none" strike="noStrike" cap="none" normalizeH="0" baseline="0" dirty="0">
                  <a:ln>
                    <a:noFill/>
                  </a:ln>
                  <a:solidFill>
                    <a:schemeClr val="tx1"/>
                  </a:solidFill>
                  <a:effectLst/>
                  <a:latin typeface="Arial" panose="020B0604020202020204" pitchFamily="34" charset="0"/>
                </a:rPr>
                <a:t>微信</a:t>
              </a:r>
              <a:r>
                <a:rPr lang="zh-CN" altLang="en-US" dirty="0">
                  <a:latin typeface="Arial" panose="020B0604020202020204" pitchFamily="34" charset="0"/>
                </a:rPr>
                <a:t>分享</a:t>
              </a:r>
              <a:r>
                <a:rPr kumimoji="0" lang="zh-CN" altLang="en-US" sz="1800" b="0" i="0" u="none" strike="noStrike" cap="none" normalizeH="0" baseline="0" dirty="0">
                  <a:ln>
                    <a:noFill/>
                  </a:ln>
                  <a:solidFill>
                    <a:schemeClr val="tx1"/>
                  </a:solidFill>
                  <a:effectLst/>
                  <a:latin typeface="Arial" panose="020B0604020202020204" pitchFamily="34" charset="0"/>
                </a:rPr>
                <a:t>图片和视频时需要压缩</a:t>
              </a:r>
            </a:p>
          </p:txBody>
        </p:sp>
      </p:grpSp>
      <p:grpSp>
        <p:nvGrpSpPr>
          <p:cNvPr id="13" name="组合 12">
            <a:extLst>
              <a:ext uri="{FF2B5EF4-FFF2-40B4-BE49-F238E27FC236}">
                <a16:creationId xmlns:a16="http://schemas.microsoft.com/office/drawing/2014/main" id="{92299762-9B67-AA2F-E302-C73107CBFAFC}"/>
              </a:ext>
            </a:extLst>
          </p:cNvPr>
          <p:cNvGrpSpPr/>
          <p:nvPr/>
        </p:nvGrpSpPr>
        <p:grpSpPr>
          <a:xfrm>
            <a:off x="6376894" y="3429000"/>
            <a:ext cx="2309906" cy="1146048"/>
            <a:chOff x="6376894" y="3429000"/>
            <a:chExt cx="2309906" cy="1146048"/>
          </a:xfrm>
        </p:grpSpPr>
        <p:sp>
          <p:nvSpPr>
            <p:cNvPr id="4" name="对话气泡: 椭圆形 3">
              <a:extLst>
                <a:ext uri="{FF2B5EF4-FFF2-40B4-BE49-F238E27FC236}">
                  <a16:creationId xmlns:a16="http://schemas.microsoft.com/office/drawing/2014/main" id="{42690821-2936-E815-4228-E04CAD17C429}"/>
                </a:ext>
              </a:extLst>
            </p:cNvPr>
            <p:cNvSpPr/>
            <p:nvPr/>
          </p:nvSpPr>
          <p:spPr bwMode="auto">
            <a:xfrm>
              <a:off x="6376894" y="3429000"/>
              <a:ext cx="2309906" cy="1146048"/>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3F3929C-896D-A30A-B431-15CCBDA2D8D4}"/>
                </a:ext>
              </a:extLst>
            </p:cNvPr>
            <p:cNvSpPr txBox="1"/>
            <p:nvPr/>
          </p:nvSpPr>
          <p:spPr>
            <a:xfrm>
              <a:off x="6408304" y="3612974"/>
              <a:ext cx="2161955" cy="646331"/>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latin typeface="Arial" panose="020B0604020202020204" pitchFamily="34" charset="0"/>
                </a:rPr>
                <a:t>微信视频、腾讯会议的美颜和增强</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5875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mj-ea"/>
                <a:ea typeface="+mj-ea"/>
              </a:rPr>
              <a:t>中值滤波</a:t>
            </a:r>
            <a:r>
              <a:rPr lang="en-US" altLang="zh-CN" dirty="0">
                <a:latin typeface="+mj-ea"/>
                <a:ea typeface="+mj-ea"/>
              </a:rPr>
              <a:t>—</a:t>
            </a:r>
            <a:r>
              <a:rPr lang="zh-CN" altLang="en-US" dirty="0">
                <a:latin typeface="+mj-ea"/>
                <a:ea typeface="+mj-ea"/>
              </a:rPr>
              <a:t>椒盐噪声</a:t>
            </a:r>
          </a:p>
        </p:txBody>
      </p:sp>
      <p:sp>
        <p:nvSpPr>
          <p:cNvPr id="3" name="Content Placeholder 2"/>
          <p:cNvSpPr>
            <a:spLocks noGrp="1"/>
          </p:cNvSpPr>
          <p:nvPr>
            <p:ph idx="1"/>
          </p:nvPr>
        </p:nvSpPr>
        <p:spPr>
          <a:xfrm>
            <a:off x="457200" y="1340768"/>
            <a:ext cx="8229600" cy="4536504"/>
          </a:xfrm>
        </p:spPr>
        <p:txBody>
          <a:bodyPr/>
          <a:lstStyle/>
          <a:p>
            <a:pPr>
              <a:spcBef>
                <a:spcPts val="800"/>
              </a:spcBef>
            </a:pPr>
            <a:r>
              <a:rPr lang="zh-CN" altLang="en-US" dirty="0">
                <a:latin typeface="+mn-lt"/>
              </a:rPr>
              <a:t>椒盐噪声的产生主要源于</a:t>
            </a:r>
            <a:r>
              <a:rPr lang="en-US" altLang="zh-CN" dirty="0">
                <a:solidFill>
                  <a:srgbClr val="0000FF"/>
                </a:solidFill>
                <a:latin typeface="+mn-lt"/>
              </a:rPr>
              <a:t>CCD</a:t>
            </a:r>
            <a:r>
              <a:rPr lang="zh-CN" altLang="en-US" dirty="0">
                <a:solidFill>
                  <a:srgbClr val="0000FF"/>
                </a:solidFill>
                <a:latin typeface="+mn-lt"/>
              </a:rPr>
              <a:t>的坏点</a:t>
            </a:r>
            <a:r>
              <a:rPr lang="zh-CN" altLang="en-US" dirty="0">
                <a:latin typeface="+mn-lt"/>
              </a:rPr>
              <a:t>或者</a:t>
            </a:r>
            <a:r>
              <a:rPr lang="zh-CN" altLang="en-US" dirty="0">
                <a:solidFill>
                  <a:srgbClr val="0000FF"/>
                </a:solidFill>
                <a:latin typeface="+mn-lt"/>
              </a:rPr>
              <a:t>远距离传输的脉冲干扰</a:t>
            </a:r>
            <a:r>
              <a:rPr lang="zh-CN" altLang="en-US" dirty="0">
                <a:latin typeface="+mn-lt"/>
              </a:rPr>
              <a:t>。</a:t>
            </a:r>
            <a:endParaRPr lang="en-US" altLang="zh-CN" dirty="0">
              <a:latin typeface="+mn-lt"/>
            </a:endParaRPr>
          </a:p>
          <a:p>
            <a:pPr>
              <a:spcBef>
                <a:spcPts val="800"/>
              </a:spcBef>
            </a:pPr>
            <a:r>
              <a:rPr lang="zh-CN" altLang="en-US" dirty="0">
                <a:latin typeface="+mn-lt"/>
              </a:rPr>
              <a:t>脉冲干扰通常比图像信号的强度大，在图像中脉冲噪声总是</a:t>
            </a:r>
            <a:r>
              <a:rPr lang="zh-CN" altLang="en-US" dirty="0">
                <a:solidFill>
                  <a:srgbClr val="0000FF"/>
                </a:solidFill>
                <a:latin typeface="+mn-lt"/>
              </a:rPr>
              <a:t>数字化为最大值</a:t>
            </a:r>
            <a:r>
              <a:rPr lang="zh-CN" altLang="en-US" dirty="0">
                <a:latin typeface="+mn-lt"/>
              </a:rPr>
              <a:t>（纯黑或纯白）。</a:t>
            </a:r>
          </a:p>
          <a:p>
            <a:pPr>
              <a:spcBef>
                <a:spcPts val="800"/>
              </a:spcBef>
            </a:pPr>
            <a:r>
              <a:rPr lang="zh-CN" altLang="en-US" dirty="0">
                <a:latin typeface="+mn-lt"/>
              </a:rPr>
              <a:t>脉冲噪声以</a:t>
            </a:r>
            <a:r>
              <a:rPr lang="zh-CN" altLang="en-US" dirty="0">
                <a:solidFill>
                  <a:srgbClr val="0000FF"/>
                </a:solidFill>
                <a:latin typeface="+mn-lt"/>
              </a:rPr>
              <a:t>孤立的黑白像素</a:t>
            </a:r>
            <a:r>
              <a:rPr lang="zh-CN" altLang="en-US" dirty="0">
                <a:latin typeface="+mn-lt"/>
              </a:rPr>
              <a:t>叠加在图像上，在图像处理中称为</a:t>
            </a:r>
            <a:r>
              <a:rPr lang="zh-CN" altLang="en-US" dirty="0">
                <a:solidFill>
                  <a:srgbClr val="7D2E8F"/>
                </a:solidFill>
                <a:latin typeface="+mn-lt"/>
              </a:rPr>
              <a:t>椒盐噪声</a:t>
            </a:r>
            <a:endParaRPr lang="en-US" altLang="zh-CN" dirty="0">
              <a:latin typeface="+mn-lt"/>
            </a:endParaRPr>
          </a:p>
          <a:p>
            <a:pPr lvl="1">
              <a:spcBef>
                <a:spcPts val="800"/>
              </a:spcBef>
            </a:pPr>
            <a:r>
              <a:rPr lang="zh-CN" altLang="en-US" dirty="0">
                <a:latin typeface="+mn-lt"/>
              </a:rPr>
              <a:t>值为</a:t>
            </a:r>
            <a:r>
              <a:rPr lang="en-US" altLang="zh-CN" dirty="0">
                <a:latin typeface="+mn-lt"/>
              </a:rPr>
              <a:t>0</a:t>
            </a:r>
            <a:r>
              <a:rPr lang="zh-CN" altLang="en-US" dirty="0">
                <a:latin typeface="+mn-lt"/>
              </a:rPr>
              <a:t>的“黑”像素称为</a:t>
            </a:r>
            <a:r>
              <a:rPr lang="zh-CN" altLang="en-US" dirty="0">
                <a:solidFill>
                  <a:srgbClr val="7D2E8F"/>
                </a:solidFill>
                <a:latin typeface="+mn-lt"/>
              </a:rPr>
              <a:t>椒噪声</a:t>
            </a:r>
            <a:endParaRPr lang="en-US" altLang="zh-CN" dirty="0">
              <a:latin typeface="+mn-lt"/>
            </a:endParaRPr>
          </a:p>
          <a:p>
            <a:pPr lvl="1">
              <a:spcBef>
                <a:spcPts val="800"/>
              </a:spcBef>
            </a:pPr>
            <a:r>
              <a:rPr lang="zh-CN" altLang="en-US" dirty="0">
                <a:latin typeface="+mn-lt"/>
              </a:rPr>
              <a:t>值为</a:t>
            </a:r>
            <a:r>
              <a:rPr lang="en-US" altLang="zh-CN" dirty="0">
                <a:latin typeface="+mn-lt"/>
              </a:rPr>
              <a:t>255</a:t>
            </a:r>
            <a:r>
              <a:rPr lang="zh-CN" altLang="en-US" dirty="0">
                <a:latin typeface="+mn-lt"/>
              </a:rPr>
              <a:t>的“白”像素称为</a:t>
            </a:r>
            <a:r>
              <a:rPr lang="zh-CN" altLang="en-US" dirty="0">
                <a:solidFill>
                  <a:srgbClr val="7D2E8F"/>
                </a:solidFill>
                <a:latin typeface="+mn-lt"/>
              </a:rPr>
              <a:t>盐噪声</a:t>
            </a:r>
            <a:r>
              <a:rPr lang="zh-CN" altLang="en-US" dirty="0">
                <a:solidFill>
                  <a:srgbClr val="0000FF"/>
                </a:solidFill>
                <a:latin typeface="+mn-lt"/>
              </a:rPr>
              <a:t>。</a:t>
            </a:r>
            <a:endParaRPr lang="en-US" altLang="zh-CN" dirty="0">
              <a:solidFill>
                <a:srgbClr val="0000FF"/>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3933056"/>
            <a:ext cx="2284800" cy="2880000"/>
          </a:xfrm>
          <a:prstGeom prst="rect">
            <a:avLst/>
          </a:prstGeom>
        </p:spPr>
      </p:pic>
    </p:spTree>
    <p:extLst>
      <p:ext uri="{BB962C8B-B14F-4D97-AF65-F5344CB8AC3E}">
        <p14:creationId xmlns:p14="http://schemas.microsoft.com/office/powerpoint/2010/main" val="160464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锐化空间滤波器</a:t>
            </a:r>
          </a:p>
        </p:txBody>
      </p:sp>
      <p:cxnSp>
        <p:nvCxnSpPr>
          <p:cNvPr id="4" name="直线连接符 4"/>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8" name="矩形 7"/>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Sharpening Spatial Filters </a:t>
            </a:r>
          </a:p>
        </p:txBody>
      </p:sp>
      <p:sp>
        <p:nvSpPr>
          <p:cNvPr id="14" name="矩形 13"/>
          <p:cNvSpPr/>
          <p:nvPr/>
        </p:nvSpPr>
        <p:spPr>
          <a:xfrm>
            <a:off x="177165" y="1437640"/>
            <a:ext cx="8805545" cy="4528185"/>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平滑空间滤波器</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模糊图片，减弱图片中的灰度变化</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用空间</a:t>
            </a:r>
            <a:r>
              <a:rPr kumimoji="1" lang="zh-CN" altLang="en-US" sz="2800" b="1" i="0" u="none" strike="noStrike" kern="1200" cap="none" spc="0" normalizeH="0" baseline="0" noProof="0" dirty="0">
                <a:ln>
                  <a:noFill/>
                </a:ln>
                <a:solidFill>
                  <a:srgbClr val="FF0000"/>
                </a:solidFill>
                <a:effectLst/>
                <a:uLnTx/>
                <a:uFillTx/>
                <a:latin typeface="Times New Roman Bold" panose="02020503050405090304" charset="0"/>
                <a:ea typeface="Times New Roman" panose="02020503050405090304" charset="0"/>
                <a:cs typeface="Times New Roman Italic" panose="02020503050405090304" charset="0"/>
                <a:sym typeface="+mn-ea"/>
              </a:rPr>
              <a:t>平均求和</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的方法表示</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锐化空间滤波器</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突出图片中的灰度过度部分</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用</a:t>
            </a:r>
            <a:r>
              <a:rPr kumimoji="1" lang="zh-CN" altLang="en-US" sz="2800" b="1" i="0" u="none" strike="noStrike" kern="1200" cap="none" spc="0" normalizeH="0" baseline="0" noProof="0" dirty="0">
                <a:ln>
                  <a:noFill/>
                </a:ln>
                <a:solidFill>
                  <a:srgbClr val="FF0000"/>
                </a:solidFill>
                <a:effectLst/>
                <a:uLnTx/>
                <a:uFillTx/>
                <a:latin typeface="Times New Roman Bold" panose="02020503050405090304" charset="0"/>
                <a:ea typeface="Times New Roman" panose="02020503050405090304" charset="0"/>
                <a:cs typeface="Times New Roman Italic" panose="02020503050405090304" charset="0"/>
                <a:sym typeface="+mn-ea"/>
              </a:rPr>
              <a:t>空间微分</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（求差值）的方法表示</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kern="0" dirty="0">
                <a:solidFill>
                  <a:srgbClr val="FFFFFF"/>
                </a:solidFill>
                <a:latin typeface="黑体" panose="02010609060101010101" pitchFamily="49" charset="-122"/>
                <a:ea typeface="黑体" panose="02010609060101010101" pitchFamily="49" charset="-122"/>
              </a:rPr>
              <a:t>灰度变化与差分</a:t>
            </a:r>
            <a:endParaRPr lang="zh-CN" altLang="en-US" dirty="0"/>
          </a:p>
        </p:txBody>
      </p:sp>
      <p:sp>
        <p:nvSpPr>
          <p:cNvPr id="5" name="Content Placeholder 4"/>
          <p:cNvSpPr>
            <a:spLocks noGrp="1"/>
          </p:cNvSpPr>
          <p:nvPr>
            <p:ph idx="1"/>
          </p:nvPr>
        </p:nvSpPr>
        <p:spPr>
          <a:xfrm>
            <a:off x="457200" y="1333500"/>
            <a:ext cx="8229600" cy="5335860"/>
          </a:xfrm>
        </p:spPr>
        <p:txBody>
          <a:bodyPr/>
          <a:lstStyle/>
          <a:p>
            <a:pPr>
              <a:lnSpc>
                <a:spcPct val="120000"/>
              </a:lnSpc>
              <a:spcBef>
                <a:spcPts val="1200"/>
              </a:spcBef>
            </a:pPr>
            <a:r>
              <a:rPr lang="zh-CN" altLang="en-US" sz="2800" b="1" dirty="0">
                <a:solidFill>
                  <a:srgbClr val="0000FF"/>
                </a:solidFill>
              </a:rPr>
              <a:t>一阶</a:t>
            </a:r>
            <a:r>
              <a:rPr lang="zh-CN" altLang="en-US" sz="2800" b="1" dirty="0"/>
              <a:t>差分算子</a:t>
            </a:r>
            <a:endParaRPr lang="en-US" altLang="zh-CN" sz="2800" b="1" dirty="0"/>
          </a:p>
          <a:p>
            <a:pPr lvl="1">
              <a:lnSpc>
                <a:spcPct val="120000"/>
              </a:lnSpc>
              <a:spcBef>
                <a:spcPts val="1200"/>
              </a:spcBef>
            </a:pPr>
            <a:r>
              <a:rPr lang="zh-CN" altLang="en-US" b="1" dirty="0"/>
              <a:t>利用图像</a:t>
            </a:r>
            <a:r>
              <a:rPr lang="zh-CN" altLang="en-US" b="1" dirty="0">
                <a:solidFill>
                  <a:srgbClr val="0000FF"/>
                </a:solidFill>
              </a:rPr>
              <a:t>梯度</a:t>
            </a:r>
            <a:r>
              <a:rPr lang="zh-CN" altLang="en-US" b="1" dirty="0"/>
              <a:t>突出边缘和细节；</a:t>
            </a:r>
            <a:endParaRPr lang="en-US" altLang="zh-CN" b="1" dirty="0"/>
          </a:p>
          <a:p>
            <a:pPr lvl="1">
              <a:lnSpc>
                <a:spcPct val="120000"/>
              </a:lnSpc>
              <a:spcBef>
                <a:spcPts val="1200"/>
              </a:spcBef>
            </a:pPr>
            <a:r>
              <a:rPr lang="zh-CN" altLang="en-US" b="1" dirty="0"/>
              <a:t>主要用于图像的</a:t>
            </a:r>
            <a:r>
              <a:rPr lang="zh-CN" altLang="en-US" b="1" dirty="0">
                <a:solidFill>
                  <a:srgbClr val="0000FF"/>
                </a:solidFill>
              </a:rPr>
              <a:t>边缘检测</a:t>
            </a:r>
            <a:r>
              <a:rPr lang="zh-CN" altLang="en-US" b="1" dirty="0"/>
              <a:t>；</a:t>
            </a:r>
            <a:endParaRPr lang="en-US" altLang="zh-CN" b="1" dirty="0"/>
          </a:p>
          <a:p>
            <a:pPr>
              <a:lnSpc>
                <a:spcPct val="120000"/>
              </a:lnSpc>
              <a:spcBef>
                <a:spcPts val="1200"/>
              </a:spcBef>
            </a:pPr>
            <a:r>
              <a:rPr lang="zh-CN" altLang="en-US" sz="2800" b="1" dirty="0">
                <a:solidFill>
                  <a:srgbClr val="0000FF"/>
                </a:solidFill>
              </a:rPr>
              <a:t>二阶</a:t>
            </a:r>
            <a:r>
              <a:rPr lang="zh-CN" altLang="en-US" sz="2800" b="1" dirty="0"/>
              <a:t>差分算子</a:t>
            </a:r>
            <a:endParaRPr lang="en-US" altLang="zh-CN" sz="2800" b="1" dirty="0"/>
          </a:p>
          <a:p>
            <a:pPr lvl="1">
              <a:spcBef>
                <a:spcPts val="1200"/>
              </a:spcBef>
            </a:pPr>
            <a:r>
              <a:rPr lang="zh-CN" altLang="en-US" dirty="0">
                <a:solidFill>
                  <a:srgbClr val="0000FF"/>
                </a:solidFill>
              </a:rPr>
              <a:t>双响应</a:t>
            </a:r>
            <a:r>
              <a:rPr lang="zh-CN" altLang="en-US" dirty="0"/>
              <a:t>，若取绝对值，则造成双边缘。</a:t>
            </a:r>
            <a:endParaRPr lang="en-US" altLang="zh-CN" dirty="0"/>
          </a:p>
          <a:p>
            <a:pPr lvl="1">
              <a:spcBef>
                <a:spcPts val="1200"/>
              </a:spcBef>
            </a:pPr>
            <a:r>
              <a:rPr lang="zh-CN" altLang="en-US" dirty="0">
                <a:solidFill>
                  <a:srgbClr val="0000FF"/>
                </a:solidFill>
              </a:rPr>
              <a:t>过零点</a:t>
            </a:r>
            <a:r>
              <a:rPr lang="zh-CN" altLang="en-US" dirty="0"/>
              <a:t>定位图像中的边缘，一</a:t>
            </a:r>
            <a:r>
              <a:rPr lang="zh-CN" altLang="en-US" b="1" dirty="0"/>
              <a:t>般不用于边缘检测；</a:t>
            </a:r>
            <a:endParaRPr lang="en-US" altLang="zh-CN" b="1" dirty="0"/>
          </a:p>
          <a:p>
            <a:pPr lvl="1">
              <a:spcBef>
                <a:spcPts val="1200"/>
              </a:spcBef>
            </a:pPr>
            <a:r>
              <a:rPr lang="zh-CN" altLang="en-US" dirty="0">
                <a:solidFill>
                  <a:srgbClr val="0000FF"/>
                </a:solidFill>
              </a:rPr>
              <a:t>线性算子</a:t>
            </a:r>
            <a:r>
              <a:rPr lang="zh-CN" altLang="en-US" dirty="0"/>
              <a:t>，</a:t>
            </a:r>
            <a:r>
              <a:rPr lang="zh-CN" altLang="en-US" b="1" dirty="0"/>
              <a:t>通过线性算子提取的边缘和细节叠加在原图像上，主要用于图像的</a:t>
            </a:r>
            <a:r>
              <a:rPr lang="zh-CN" altLang="en-US" b="1" dirty="0">
                <a:solidFill>
                  <a:srgbClr val="0000FF"/>
                </a:solidFill>
              </a:rPr>
              <a:t>边缘增强</a:t>
            </a:r>
            <a:r>
              <a:rPr lang="zh-CN" altLang="en-US" b="1" dirty="0"/>
              <a:t>。</a:t>
            </a:r>
          </a:p>
        </p:txBody>
      </p:sp>
    </p:spTree>
    <p:extLst>
      <p:ext uri="{BB962C8B-B14F-4D97-AF65-F5344CB8AC3E}">
        <p14:creationId xmlns:p14="http://schemas.microsoft.com/office/powerpoint/2010/main" val="4628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319913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锐化空间滤波器</a:t>
            </a:r>
          </a:p>
        </p:txBody>
      </p:sp>
      <p:cxnSp>
        <p:nvCxnSpPr>
          <p:cNvPr id="4" name="直线连接符 4"/>
          <p:cNvCxnSpPr/>
          <p:nvPr/>
        </p:nvCxnSpPr>
        <p:spPr>
          <a:xfrm>
            <a:off x="351726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8" name="矩形 7"/>
          <p:cNvSpPr/>
          <p:nvPr/>
        </p:nvSpPr>
        <p:spPr>
          <a:xfrm>
            <a:off x="177165" y="1437640"/>
            <a:ext cx="8805545" cy="1943100"/>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Sharpening Spatial Filters </a:t>
            </a:r>
          </a:p>
        </p:txBody>
      </p:sp>
      <p:sp>
        <p:nvSpPr>
          <p:cNvPr id="14" name="矩形 13"/>
          <p:cNvSpPr/>
          <p:nvPr/>
        </p:nvSpPr>
        <p:spPr>
          <a:xfrm>
            <a:off x="502920" y="1437640"/>
            <a:ext cx="8805545" cy="1943100"/>
          </a:xfrm>
          <a:prstGeom prst="rect">
            <a:avLst/>
          </a:prstGeom>
        </p:spPr>
        <p:txBody>
          <a:bodyPr wrap="square">
            <a:spAutoFit/>
          </a:bodyPr>
          <a:lstStyle/>
          <a:p>
            <a:pPr marL="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二维函数 </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f</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(x,y) </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二阶导数锐化图像——拉普拉斯</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300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pic>
        <p:nvPicPr>
          <p:cNvPr id="22" name="图片 21"/>
          <p:cNvPicPr>
            <a:picLocks noChangeAspect="1"/>
          </p:cNvPicPr>
          <p:nvPr/>
        </p:nvPicPr>
        <p:blipFill>
          <a:blip r:embed="rId4"/>
          <a:stretch>
            <a:fillRect/>
          </a:stretch>
        </p:blipFill>
        <p:spPr>
          <a:xfrm>
            <a:off x="164465" y="2094230"/>
            <a:ext cx="9144000" cy="865505"/>
          </a:xfrm>
          <a:prstGeom prst="rect">
            <a:avLst/>
          </a:prstGeom>
        </p:spPr>
      </p:pic>
      <p:sp>
        <p:nvSpPr>
          <p:cNvPr id="3" name="下箭头 2"/>
          <p:cNvSpPr/>
          <p:nvPr/>
        </p:nvSpPr>
        <p:spPr>
          <a:xfrm>
            <a:off x="4328160" y="354266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7" name="文本框 6"/>
          <p:cNvSpPr txBox="1"/>
          <p:nvPr/>
        </p:nvSpPr>
        <p:spPr>
          <a:xfrm>
            <a:off x="3058160" y="2908300"/>
            <a:ext cx="302768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Times New Roman" panose="02020503050405090304" charset="0"/>
                <a:cs typeface="Times New Roman Italic" panose="02020503050405090304" charset="0"/>
                <a:sym typeface="+mn-ea"/>
              </a:rPr>
              <a:t>对应的拉普拉斯核</a:t>
            </a:r>
          </a:p>
        </p:txBody>
      </p:sp>
      <p:pic>
        <p:nvPicPr>
          <p:cNvPr id="10" name="图片 9"/>
          <p:cNvPicPr>
            <a:picLocks noChangeAspect="1"/>
          </p:cNvPicPr>
          <p:nvPr/>
        </p:nvPicPr>
        <p:blipFill>
          <a:blip r:embed="rId5"/>
          <a:stretch>
            <a:fillRect/>
          </a:stretch>
        </p:blipFill>
        <p:spPr>
          <a:xfrm>
            <a:off x="3331845" y="3966210"/>
            <a:ext cx="2585085" cy="266128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anose="02010609060101010101" pitchFamily="2" charset="-122"/>
                <a:ea typeface="黑体" panose="02010609060101010101" pitchFamily="2" charset="-122"/>
              </a:rPr>
              <a:t>离散傅</a:t>
            </a:r>
            <a:r>
              <a:rPr lang="zh-CN" altLang="en-US" sz="4000" dirty="0"/>
              <a:t>立</a:t>
            </a:r>
            <a:r>
              <a:rPr lang="zh-CN" altLang="en-US" dirty="0">
                <a:latin typeface="黑体" panose="02010609060101010101" pitchFamily="2" charset="-122"/>
                <a:ea typeface="黑体" panose="02010609060101010101" pitchFamily="2" charset="-122"/>
              </a:rPr>
              <a:t>叶变换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的频谱分布</a:t>
            </a:r>
            <a:endParaRPr lang="zh-CN" altLang="en-US" dirty="0">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nvPicPr>
        <p:blipFill rotWithShape="1">
          <a:blip r:embed="rId3">
            <a:clrChange>
              <a:clrFrom>
                <a:srgbClr val="F0F0F0"/>
              </a:clrFrom>
              <a:clrTo>
                <a:srgbClr val="F0F0F0">
                  <a:alpha val="0"/>
                </a:srgbClr>
              </a:clrTo>
            </a:clrChange>
          </a:blip>
          <a:stretch>
            <a:fillRect/>
          </a:stretch>
        </p:blipFill>
        <p:spPr bwMode="auto">
          <a:xfrm>
            <a:off x="0" y="1236667"/>
            <a:ext cx="9162615" cy="557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r>
              <a:rPr lang="zh-CN" altLang="en-US" sz="2600" b="1" dirty="0">
                <a:solidFill>
                  <a:srgbClr val="000000"/>
                </a:solidFill>
              </a:rPr>
              <a:t>频谱是信号在频域中的表示，反映图像的</a:t>
            </a:r>
            <a:r>
              <a:rPr lang="zh-CN" altLang="en-US" sz="2600" b="1" dirty="0">
                <a:solidFill>
                  <a:srgbClr val="0000FF"/>
                </a:solidFill>
              </a:rPr>
              <a:t>幅度</a:t>
            </a:r>
            <a:r>
              <a:rPr lang="zh-CN" altLang="en-US" sz="2600" b="1" dirty="0">
                <a:solidFill>
                  <a:srgbClr val="000000"/>
                </a:solidFill>
              </a:rPr>
              <a:t>和</a:t>
            </a:r>
            <a:r>
              <a:rPr lang="zh-CN" altLang="en-US" sz="2600" b="1" dirty="0">
                <a:solidFill>
                  <a:srgbClr val="0000FF"/>
                </a:solidFill>
              </a:rPr>
              <a:t>相位</a:t>
            </a:r>
            <a:r>
              <a:rPr lang="zh-CN" altLang="en-US" sz="2600" b="1" dirty="0">
                <a:solidFill>
                  <a:srgbClr val="000000"/>
                </a:solidFill>
              </a:rPr>
              <a:t>随频率的分布情况。</a:t>
            </a:r>
            <a:endParaRPr lang="en-US" altLang="zh-CN" sz="2600" b="1" dirty="0">
              <a:solidFill>
                <a:srgbClr val="000000"/>
              </a:solidFill>
            </a:endParaRPr>
          </a:p>
          <a:p>
            <a:endParaRPr lang="en-US" altLang="zh-CN" sz="2600" b="1" dirty="0">
              <a:solidFill>
                <a:srgbClr val="000000"/>
              </a:solidFill>
            </a:endParaRPr>
          </a:p>
          <a:p>
            <a:endParaRPr lang="en-US" altLang="zh-CN" sz="2600" dirty="0"/>
          </a:p>
        </p:txBody>
      </p:sp>
      <p:graphicFrame>
        <p:nvGraphicFramePr>
          <p:cNvPr id="5" name="Object 25"/>
          <p:cNvGraphicFramePr>
            <a:graphicFrameLocks noChangeAspect="1"/>
          </p:cNvGraphicFramePr>
          <p:nvPr/>
        </p:nvGraphicFramePr>
        <p:xfrm>
          <a:off x="2712244" y="5733256"/>
          <a:ext cx="3719512" cy="411162"/>
        </p:xfrm>
        <a:graphic>
          <a:graphicData uri="http://schemas.openxmlformats.org/presentationml/2006/ole">
            <mc:AlternateContent xmlns:mc="http://schemas.openxmlformats.org/markup-compatibility/2006">
              <mc:Choice xmlns:v="urn:schemas-microsoft-com:vml" Requires="v">
                <p:oleObj name="Formula" r:id="rId4" imgW="3718800" imgH="410400" progId="Equation.Ribbit">
                  <p:embed/>
                </p:oleObj>
              </mc:Choice>
              <mc:Fallback>
                <p:oleObj name="Formula" r:id="rId4" imgW="3718800" imgH="410400" progId="Equation.Ribbit">
                  <p:embed/>
                  <p:pic>
                    <p:nvPicPr>
                      <p:cNvPr id="5" name="Object 25"/>
                      <p:cNvPicPr>
                        <a:picLocks noChangeAspect="1" noChangeArrowheads="1"/>
                      </p:cNvPicPr>
                      <p:nvPr/>
                    </p:nvPicPr>
                    <p:blipFill>
                      <a:blip r:embed="rId5"/>
                      <a:srcRect/>
                      <a:stretch>
                        <a:fillRect/>
                      </a:stretch>
                    </p:blipFill>
                    <p:spPr bwMode="auto">
                      <a:xfrm>
                        <a:off x="2712244" y="5733256"/>
                        <a:ext cx="3719512"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anose="02010609060101010101" pitchFamily="2" charset="-122"/>
                <a:ea typeface="黑体" panose="02010609060101010101" pitchFamily="2" charset="-122"/>
              </a:rPr>
              <a:t>离散傅</a:t>
            </a:r>
            <a:r>
              <a:rPr lang="zh-CN" altLang="en-US" sz="4000" dirty="0"/>
              <a:t>立</a:t>
            </a:r>
            <a:r>
              <a:rPr lang="zh-CN" altLang="en-US" dirty="0">
                <a:latin typeface="黑体" panose="02010609060101010101" pitchFamily="2" charset="-122"/>
                <a:ea typeface="黑体" panose="02010609060101010101" pitchFamily="2" charset="-122"/>
              </a:rPr>
              <a:t>叶变换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的幅频特性</a:t>
            </a:r>
            <a:endParaRPr lang="zh-CN" alt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0"/>
            <a:r>
              <a:rPr lang="zh-CN" altLang="en-US" sz="2600" b="1" dirty="0"/>
              <a:t>傅里叶变换的频率成分与图像的灰度变化率的</a:t>
            </a:r>
            <a:r>
              <a:rPr lang="zh-CN" altLang="en-US" sz="2600" dirty="0"/>
              <a:t>关系</a:t>
            </a:r>
            <a:endParaRPr lang="zh-CN" altLang="en-US" sz="2600" b="1" dirty="0"/>
          </a:p>
          <a:p>
            <a:pPr lvl="1"/>
            <a:r>
              <a:rPr lang="zh-CN" altLang="en-US" b="1" dirty="0">
                <a:solidFill>
                  <a:srgbClr val="000000"/>
                </a:solidFill>
              </a:rPr>
              <a:t>图像中灰度平坦或灰度变化缓慢的区域，对应频谱的低频成分</a:t>
            </a:r>
            <a:r>
              <a:rPr lang="zh-CN" altLang="en-US" b="1" dirty="0"/>
              <a:t>，</a:t>
            </a:r>
            <a:r>
              <a:rPr lang="zh-CN" altLang="en-US" b="1" dirty="0">
                <a:solidFill>
                  <a:srgbClr val="000000"/>
                </a:solidFill>
              </a:rPr>
              <a:t>频谱的</a:t>
            </a:r>
            <a:r>
              <a:rPr lang="zh-CN" altLang="en-US" b="1" dirty="0">
                <a:solidFill>
                  <a:srgbClr val="0000FF"/>
                </a:solidFill>
              </a:rPr>
              <a:t>低频成分取决于图像中灰度的总体分布；</a:t>
            </a:r>
            <a:endParaRPr lang="en-US" altLang="zh-CN" b="1" dirty="0">
              <a:solidFill>
                <a:srgbClr val="0000FF"/>
              </a:solidFill>
            </a:endParaRPr>
          </a:p>
          <a:p>
            <a:pPr lvl="1"/>
            <a:r>
              <a:rPr lang="zh-CN" altLang="en-US" b="1" dirty="0">
                <a:solidFill>
                  <a:srgbClr val="000000"/>
                </a:solidFill>
              </a:rPr>
              <a:t>图像中灰度突变或灰度变化快速的区域，对应频谱的高频成分，频谱的</a:t>
            </a:r>
            <a:r>
              <a:rPr lang="zh-CN" altLang="en-US" b="1" dirty="0">
                <a:solidFill>
                  <a:srgbClr val="0000FF"/>
                </a:solidFill>
              </a:rPr>
              <a:t>高频成分取决于图像中的边缘和细节。</a:t>
            </a:r>
            <a:endParaRPr lang="en-US" altLang="zh-CN" b="1" dirty="0">
              <a:solidFill>
                <a:srgbClr val="0000FF"/>
              </a:solidFill>
            </a:endParaRPr>
          </a:p>
          <a:p>
            <a:endParaRPr lang="en-US" altLang="zh-CN" sz="2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频率域滤波基础</a:t>
            </a:r>
          </a:p>
        </p:txBody>
      </p:sp>
      <p:cxnSp>
        <p:nvCxnSpPr>
          <p:cNvPr id="7" name="直线连接符 4"/>
          <p:cNvCxnSpPr/>
          <p:nvPr/>
        </p:nvCxnSpPr>
        <p:spPr>
          <a:xfrm>
            <a:off x="3861435" y="44450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Frequency Domain Filtering</a:t>
            </a:r>
          </a:p>
        </p:txBody>
      </p:sp>
      <p:sp>
        <p:nvSpPr>
          <p:cNvPr id="37" name="Text Box 2">
            <a:extLst>
              <a:ext uri="{FF2B5EF4-FFF2-40B4-BE49-F238E27FC236}">
                <a16:creationId xmlns:a16="http://schemas.microsoft.com/office/drawing/2014/main" id="{12C200E5-3966-39AD-6B5D-5237B8AE26E7}"/>
              </a:ext>
            </a:extLst>
          </p:cNvPr>
          <p:cNvSpPr txBox="1">
            <a:spLocks noChangeArrowheads="1"/>
          </p:cNvSpPr>
          <p:nvPr/>
        </p:nvSpPr>
        <p:spPr bwMode="auto">
          <a:xfrm>
            <a:off x="215106" y="1323975"/>
            <a:ext cx="8713788"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1pPr>
            <a:lvl2pPr marL="742950" indent="-28575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2pPr>
            <a:lvl3pPr marL="11430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3pPr>
            <a:lvl4pPr marL="16002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4pPr>
            <a:lvl5pPr marL="20574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5pPr>
            <a:lvl6pPr marL="25146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6pPr>
            <a:lvl7pPr marL="29718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7pPr>
            <a:lvl8pPr marL="34290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8pPr>
            <a:lvl9pPr marL="38862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假定原图像为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f(x</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，经傅立叶变换为</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F(u</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。频率域增强就是选择合适的滤波器</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u,v</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对</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u,v</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的频谱成分进行处理，然后经逆傅立叶变换得到增强的图像</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x,y</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Rectangle 3">
            <a:extLst>
              <a:ext uri="{FF2B5EF4-FFF2-40B4-BE49-F238E27FC236}">
                <a16:creationId xmlns:a16="http://schemas.microsoft.com/office/drawing/2014/main" id="{693C9F00-B1CC-2B3A-EB4B-09E8B63E2016}"/>
              </a:ext>
            </a:extLst>
          </p:cNvPr>
          <p:cNvSpPr>
            <a:spLocks noChangeArrowheads="1"/>
          </p:cNvSpPr>
          <p:nvPr/>
        </p:nvSpPr>
        <p:spPr bwMode="auto">
          <a:xfrm>
            <a:off x="3021806" y="4893204"/>
            <a:ext cx="2947987" cy="579438"/>
          </a:xfrm>
          <a:prstGeom prst="rect">
            <a:avLst/>
          </a:prstGeom>
          <a:noFill/>
          <a:ln w="12700">
            <a:solidFill>
              <a:srgbClr val="FF6600"/>
            </a:solidFill>
            <a:miter lim="800000"/>
            <a:headEnd type="none" w="sm" len="sm"/>
            <a:tailEnd type="none" w="sm" len="sm"/>
          </a:ln>
          <a:effectLst/>
        </p:spPr>
        <p:txBody>
          <a:bodyPr>
            <a:spAutoFit/>
          </a:bodyPr>
          <a:lstStyle/>
          <a:p>
            <a:pPr marL="571500" marR="0" lvl="0" indent="-571500" algn="l" defTabSz="914400" rtl="0" eaLnBrk="1" fontAlgn="base" latinLnBrk="0" hangingPunct="1">
              <a:lnSpc>
                <a:spcPct val="130000"/>
              </a:lnSpc>
              <a:spcBef>
                <a:spcPct val="0"/>
              </a:spcBef>
              <a:spcAft>
                <a:spcPct val="0"/>
              </a:spcAft>
              <a:buClrTx/>
              <a:buSzTx/>
              <a:buFontTx/>
              <a:buNone/>
              <a:tabLst/>
              <a:defRPr/>
            </a:pPr>
            <a:r>
              <a:rPr kumimoji="1" lang="en-US" altLang="zh-CN" sz="2400" b="0" i="1"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G(u,v)=H(u,v)F(u,v)</a:t>
            </a:r>
          </a:p>
        </p:txBody>
      </p:sp>
      <p:sp>
        <p:nvSpPr>
          <p:cNvPr id="39" name="Text Box 4">
            <a:extLst>
              <a:ext uri="{FF2B5EF4-FFF2-40B4-BE49-F238E27FC236}">
                <a16:creationId xmlns:a16="http://schemas.microsoft.com/office/drawing/2014/main" id="{A45ED525-FE86-20FD-F41F-9F1E1A2EBF32}"/>
              </a:ext>
            </a:extLst>
          </p:cNvPr>
          <p:cNvSpPr txBox="1">
            <a:spLocks noChangeArrowheads="1"/>
          </p:cNvSpPr>
          <p:nvPr/>
        </p:nvSpPr>
        <p:spPr bwMode="auto">
          <a:xfrm>
            <a:off x="181768" y="3780367"/>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f(x,y)</a:t>
            </a:r>
          </a:p>
        </p:txBody>
      </p:sp>
      <p:sp>
        <p:nvSpPr>
          <p:cNvPr id="40" name="Text Box 5">
            <a:extLst>
              <a:ext uri="{FF2B5EF4-FFF2-40B4-BE49-F238E27FC236}">
                <a16:creationId xmlns:a16="http://schemas.microsoft.com/office/drawing/2014/main" id="{D6634B78-2894-D993-0046-58FC353828B9}"/>
              </a:ext>
            </a:extLst>
          </p:cNvPr>
          <p:cNvSpPr txBox="1">
            <a:spLocks noChangeArrowheads="1"/>
          </p:cNvSpPr>
          <p:nvPr/>
        </p:nvSpPr>
        <p:spPr bwMode="auto">
          <a:xfrm>
            <a:off x="2658268" y="3780367"/>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F(u,v)</a:t>
            </a:r>
          </a:p>
        </p:txBody>
      </p:sp>
      <p:sp>
        <p:nvSpPr>
          <p:cNvPr id="41" name="Text Box 6">
            <a:extLst>
              <a:ext uri="{FF2B5EF4-FFF2-40B4-BE49-F238E27FC236}">
                <a16:creationId xmlns:a16="http://schemas.microsoft.com/office/drawing/2014/main" id="{24D9A912-B242-9193-DEBD-D9764D1EC993}"/>
              </a:ext>
            </a:extLst>
          </p:cNvPr>
          <p:cNvSpPr txBox="1">
            <a:spLocks noChangeArrowheads="1"/>
          </p:cNvSpPr>
          <p:nvPr/>
        </p:nvSpPr>
        <p:spPr bwMode="auto">
          <a:xfrm>
            <a:off x="5182393" y="3780367"/>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G(u,v)</a:t>
            </a:r>
          </a:p>
        </p:txBody>
      </p:sp>
      <p:sp>
        <p:nvSpPr>
          <p:cNvPr id="42" name="Text Box 7">
            <a:extLst>
              <a:ext uri="{FF2B5EF4-FFF2-40B4-BE49-F238E27FC236}">
                <a16:creationId xmlns:a16="http://schemas.microsoft.com/office/drawing/2014/main" id="{1952FEE2-D9F7-D206-6028-23CA15AAFD9D}"/>
              </a:ext>
            </a:extLst>
          </p:cNvPr>
          <p:cNvSpPr txBox="1">
            <a:spLocks noChangeArrowheads="1"/>
          </p:cNvSpPr>
          <p:nvPr/>
        </p:nvSpPr>
        <p:spPr bwMode="auto">
          <a:xfrm>
            <a:off x="7701756" y="3764492"/>
            <a:ext cx="1111250" cy="469900"/>
          </a:xfrm>
          <a:prstGeom prst="rect">
            <a:avLst/>
          </a:prstGeom>
          <a:noFill/>
          <a:ln w="12700">
            <a:solidFill>
              <a:srgbClr val="FF0000"/>
            </a:solid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g(x,y)</a:t>
            </a:r>
          </a:p>
        </p:txBody>
      </p:sp>
      <p:grpSp>
        <p:nvGrpSpPr>
          <p:cNvPr id="43" name="Group 8">
            <a:extLst>
              <a:ext uri="{FF2B5EF4-FFF2-40B4-BE49-F238E27FC236}">
                <a16:creationId xmlns:a16="http://schemas.microsoft.com/office/drawing/2014/main" id="{6287378D-CE3B-DA60-D2C4-AAB31EB73DAF}"/>
              </a:ext>
            </a:extLst>
          </p:cNvPr>
          <p:cNvGrpSpPr>
            <a:grpSpLocks/>
          </p:cNvGrpSpPr>
          <p:nvPr/>
        </p:nvGrpSpPr>
        <p:grpSpPr bwMode="auto">
          <a:xfrm>
            <a:off x="1302543" y="3497792"/>
            <a:ext cx="1355725" cy="481012"/>
            <a:chOff x="1104" y="1329"/>
            <a:chExt cx="960" cy="303"/>
          </a:xfrm>
        </p:grpSpPr>
        <p:sp>
          <p:nvSpPr>
            <p:cNvPr id="44" name="Line 9">
              <a:extLst>
                <a:ext uri="{FF2B5EF4-FFF2-40B4-BE49-F238E27FC236}">
                  <a16:creationId xmlns:a16="http://schemas.microsoft.com/office/drawing/2014/main" id="{3D031C4A-6305-ECF6-6D89-FBC3EA35F7F7}"/>
                </a:ext>
              </a:extLst>
            </p:cNvPr>
            <p:cNvSpPr>
              <a:spLocks noChangeShapeType="1"/>
            </p:cNvSpPr>
            <p:nvPr/>
          </p:nvSpPr>
          <p:spPr bwMode="auto">
            <a:xfrm>
              <a:off x="1104" y="1632"/>
              <a:ext cx="960" cy="0"/>
            </a:xfrm>
            <a:prstGeom prst="line">
              <a:avLst/>
            </a:prstGeom>
            <a:noFill/>
            <a:ln w="12700">
              <a:solidFill>
                <a:srgbClr val="000000"/>
              </a:solidFill>
              <a:round/>
              <a:headEnd type="none" w="sm" len="sm"/>
              <a:tailEnd type="triangle" w="med"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45" name="Text Box 10">
              <a:extLst>
                <a:ext uri="{FF2B5EF4-FFF2-40B4-BE49-F238E27FC236}">
                  <a16:creationId xmlns:a16="http://schemas.microsoft.com/office/drawing/2014/main" id="{66784D4B-3E06-BEF7-A40B-7BC429715383}"/>
                </a:ext>
              </a:extLst>
            </p:cNvPr>
            <p:cNvSpPr txBox="1">
              <a:spLocks noChangeArrowheads="1"/>
            </p:cNvSpPr>
            <p:nvPr/>
          </p:nvSpPr>
          <p:spPr bwMode="auto">
            <a:xfrm>
              <a:off x="1296" y="1329"/>
              <a:ext cx="562" cy="288"/>
            </a:xfrm>
            <a:prstGeom prst="rect">
              <a:avLst/>
            </a:prstGeom>
            <a:noFill/>
            <a:ln w="12700">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变换</a:t>
              </a:r>
            </a:p>
          </p:txBody>
        </p:sp>
      </p:grpSp>
      <p:grpSp>
        <p:nvGrpSpPr>
          <p:cNvPr id="46" name="Group 11">
            <a:extLst>
              <a:ext uri="{FF2B5EF4-FFF2-40B4-BE49-F238E27FC236}">
                <a16:creationId xmlns:a16="http://schemas.microsoft.com/office/drawing/2014/main" id="{60E2BF79-7AEC-DC4E-8D2D-5C3285731EBE}"/>
              </a:ext>
            </a:extLst>
          </p:cNvPr>
          <p:cNvGrpSpPr>
            <a:grpSpLocks/>
          </p:cNvGrpSpPr>
          <p:nvPr/>
        </p:nvGrpSpPr>
        <p:grpSpPr bwMode="auto">
          <a:xfrm>
            <a:off x="6261893" y="3497792"/>
            <a:ext cx="1422400" cy="481012"/>
            <a:chOff x="4464" y="1329"/>
            <a:chExt cx="1008" cy="303"/>
          </a:xfrm>
        </p:grpSpPr>
        <p:sp>
          <p:nvSpPr>
            <p:cNvPr id="47" name="Line 12">
              <a:extLst>
                <a:ext uri="{FF2B5EF4-FFF2-40B4-BE49-F238E27FC236}">
                  <a16:creationId xmlns:a16="http://schemas.microsoft.com/office/drawing/2014/main" id="{96799AAF-8539-DA73-9900-65616B5275AA}"/>
                </a:ext>
              </a:extLst>
            </p:cNvPr>
            <p:cNvSpPr>
              <a:spLocks noChangeShapeType="1"/>
            </p:cNvSpPr>
            <p:nvPr/>
          </p:nvSpPr>
          <p:spPr bwMode="auto">
            <a:xfrm>
              <a:off x="4464" y="1632"/>
              <a:ext cx="1008" cy="0"/>
            </a:xfrm>
            <a:prstGeom prst="line">
              <a:avLst/>
            </a:prstGeom>
            <a:noFill/>
            <a:ln w="12700">
              <a:solidFill>
                <a:srgbClr val="000000"/>
              </a:solidFill>
              <a:round/>
              <a:headEnd type="none" w="sm" len="sm"/>
              <a:tailEnd type="triangle" w="med"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48" name="Text Box 13">
              <a:extLst>
                <a:ext uri="{FF2B5EF4-FFF2-40B4-BE49-F238E27FC236}">
                  <a16:creationId xmlns:a16="http://schemas.microsoft.com/office/drawing/2014/main" id="{C4D481EC-6BEA-2277-6526-F5A2F8613288}"/>
                </a:ext>
              </a:extLst>
            </p:cNvPr>
            <p:cNvSpPr txBox="1">
              <a:spLocks noChangeArrowheads="1"/>
            </p:cNvSpPr>
            <p:nvPr/>
          </p:nvSpPr>
          <p:spPr bwMode="auto">
            <a:xfrm>
              <a:off x="4560" y="1329"/>
              <a:ext cx="779" cy="288"/>
            </a:xfrm>
            <a:prstGeom prst="rect">
              <a:avLst/>
            </a:prstGeom>
            <a:noFill/>
            <a:ln w="12700">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反变换</a:t>
              </a:r>
            </a:p>
          </p:txBody>
        </p:sp>
      </p:grpSp>
      <p:sp>
        <p:nvSpPr>
          <p:cNvPr id="49" name="AutoShape 14">
            <a:extLst>
              <a:ext uri="{FF2B5EF4-FFF2-40B4-BE49-F238E27FC236}">
                <a16:creationId xmlns:a16="http://schemas.microsoft.com/office/drawing/2014/main" id="{F11383E8-24A4-7234-FAEB-35850CA781D2}"/>
              </a:ext>
            </a:extLst>
          </p:cNvPr>
          <p:cNvSpPr>
            <a:spLocks noChangeArrowheads="1"/>
          </p:cNvSpPr>
          <p:nvPr/>
        </p:nvSpPr>
        <p:spPr bwMode="auto">
          <a:xfrm>
            <a:off x="4410868" y="4442354"/>
            <a:ext cx="134938" cy="381000"/>
          </a:xfrm>
          <a:prstGeom prst="downArrow">
            <a:avLst>
              <a:gd name="adj1" fmla="val 50000"/>
              <a:gd name="adj2" fmla="val 70588"/>
            </a:avLst>
          </a:prstGeom>
          <a:solidFill>
            <a:srgbClr val="FFFFFF"/>
          </a:solidFill>
          <a:ln w="12700">
            <a:solidFill>
              <a:srgbClr val="000000"/>
            </a:solidFill>
            <a:miter lim="800000"/>
            <a:headEnd type="none" w="sm" len="sm"/>
            <a:tailEnd type="none" w="sm" len="sm"/>
          </a:ln>
          <a:effectLst/>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50" name="Rectangle 15">
            <a:extLst>
              <a:ext uri="{FF2B5EF4-FFF2-40B4-BE49-F238E27FC236}">
                <a16:creationId xmlns:a16="http://schemas.microsoft.com/office/drawing/2014/main" id="{4CED242A-FEFB-2E1C-A76A-7142A85F7DE5}"/>
              </a:ext>
            </a:extLst>
          </p:cNvPr>
          <p:cNvSpPr>
            <a:spLocks noChangeArrowheads="1"/>
          </p:cNvSpPr>
          <p:nvPr/>
        </p:nvSpPr>
        <p:spPr bwMode="auto">
          <a:xfrm>
            <a:off x="326231" y="5655204"/>
            <a:ext cx="8713787" cy="457200"/>
          </a:xfrm>
          <a:prstGeom prst="rect">
            <a:avLst/>
          </a:prstGeom>
          <a:noFill/>
          <a:ln w="12700">
            <a:noFill/>
            <a:miter lim="800000"/>
            <a:headEnd type="none" w="sm" len="sm"/>
            <a:tailEnd type="none" w="sm" len="sm"/>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因此：频域滤波处理的关键是选取合适的滤波器函数 </a:t>
            </a:r>
            <a:r>
              <a:rPr kumimoji="1" lang="en-US" altLang="zh-CN" sz="2400" b="0" i="1"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400" b="0" i="1" u="none" strike="noStrike" kern="1200" cap="none" spc="0" normalizeH="0" baseline="0" noProof="0" dirty="0" err="1">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u,v</a:t>
            </a:r>
            <a:r>
              <a:rPr kumimoji="1" lang="en-US" altLang="zh-CN" sz="2400" b="0" i="1"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1" name="Rectangle 16">
            <a:extLst>
              <a:ext uri="{FF2B5EF4-FFF2-40B4-BE49-F238E27FC236}">
                <a16:creationId xmlns:a16="http://schemas.microsoft.com/office/drawing/2014/main" id="{A702441D-3D74-CDF8-71DE-C9D813A33C23}"/>
              </a:ext>
            </a:extLst>
          </p:cNvPr>
          <p:cNvSpPr>
            <a:spLocks noChangeArrowheads="1"/>
          </p:cNvSpPr>
          <p:nvPr/>
        </p:nvSpPr>
        <p:spPr bwMode="auto">
          <a:xfrm>
            <a:off x="1574006" y="4015317"/>
            <a:ext cx="6413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DFT</a:t>
            </a:r>
          </a:p>
        </p:txBody>
      </p:sp>
      <p:sp>
        <p:nvSpPr>
          <p:cNvPr id="52" name="Rectangle 17">
            <a:extLst>
              <a:ext uri="{FF2B5EF4-FFF2-40B4-BE49-F238E27FC236}">
                <a16:creationId xmlns:a16="http://schemas.microsoft.com/office/drawing/2014/main" id="{09C6C37D-8FF6-F4D3-2D9B-498ACF967A87}"/>
              </a:ext>
            </a:extLst>
          </p:cNvPr>
          <p:cNvSpPr>
            <a:spLocks noChangeArrowheads="1"/>
          </p:cNvSpPr>
          <p:nvPr/>
        </p:nvSpPr>
        <p:spPr bwMode="auto">
          <a:xfrm>
            <a:off x="6465093" y="3993092"/>
            <a:ext cx="7937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IDFT</a:t>
            </a:r>
          </a:p>
        </p:txBody>
      </p:sp>
      <p:sp>
        <p:nvSpPr>
          <p:cNvPr id="53" name="Rectangle 18">
            <a:extLst>
              <a:ext uri="{FF2B5EF4-FFF2-40B4-BE49-F238E27FC236}">
                <a16:creationId xmlns:a16="http://schemas.microsoft.com/office/drawing/2014/main" id="{8C61BE71-BC20-1C87-26A8-B99F6B25A742}"/>
              </a:ext>
            </a:extLst>
          </p:cNvPr>
          <p:cNvSpPr>
            <a:spLocks noChangeArrowheads="1"/>
          </p:cNvSpPr>
          <p:nvPr/>
        </p:nvSpPr>
        <p:spPr bwMode="auto">
          <a:xfrm>
            <a:off x="1600993" y="2785004"/>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1pPr>
            <a:lvl2pPr marL="742950" indent="-28575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2pPr>
            <a:lvl3pPr marL="11430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3pPr>
            <a:lvl4pPr marL="16002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4pPr>
            <a:lvl5pPr marL="2057400" indent="-228600" eaLnBrk="0" hangingPunct="0">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5pPr>
            <a:lvl6pPr marL="25146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6pPr>
            <a:lvl7pPr marL="29718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7pPr>
            <a:lvl8pPr marL="34290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8pPr>
            <a:lvl9pPr marL="3886200" indent="-228600" algn="ctr" eaLnBrk="0" fontAlgn="base" hangingPunct="0">
              <a:spcBef>
                <a:spcPct val="0"/>
              </a:spcBef>
              <a:spcAft>
                <a:spcPct val="0"/>
              </a:spcAft>
              <a:defRPr kumimoji="1"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楷体_GB2312" panose="02010609030101010101" pitchFamily="49" charset="-122"/>
                <a:ea typeface="楷体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频率域增强的一般过程如下：</a:t>
            </a:r>
          </a:p>
        </p:txBody>
      </p:sp>
      <p:grpSp>
        <p:nvGrpSpPr>
          <p:cNvPr id="54" name="Group 19">
            <a:extLst>
              <a:ext uri="{FF2B5EF4-FFF2-40B4-BE49-F238E27FC236}">
                <a16:creationId xmlns:a16="http://schemas.microsoft.com/office/drawing/2014/main" id="{DF7FBB6A-CC74-4DE9-C17F-51AF4B43AD15}"/>
              </a:ext>
            </a:extLst>
          </p:cNvPr>
          <p:cNvGrpSpPr>
            <a:grpSpLocks/>
          </p:cNvGrpSpPr>
          <p:nvPr/>
        </p:nvGrpSpPr>
        <p:grpSpPr bwMode="auto">
          <a:xfrm>
            <a:off x="3758406" y="3481917"/>
            <a:ext cx="1422400" cy="503237"/>
            <a:chOff x="2736" y="1315"/>
            <a:chExt cx="1008" cy="317"/>
          </a:xfrm>
        </p:grpSpPr>
        <p:sp>
          <p:nvSpPr>
            <p:cNvPr id="55" name="Line 20">
              <a:extLst>
                <a:ext uri="{FF2B5EF4-FFF2-40B4-BE49-F238E27FC236}">
                  <a16:creationId xmlns:a16="http://schemas.microsoft.com/office/drawing/2014/main" id="{346E4FB9-F321-AAA9-918E-72EE44A29181}"/>
                </a:ext>
              </a:extLst>
            </p:cNvPr>
            <p:cNvSpPr>
              <a:spLocks noChangeShapeType="1"/>
            </p:cNvSpPr>
            <p:nvPr/>
          </p:nvSpPr>
          <p:spPr bwMode="auto">
            <a:xfrm>
              <a:off x="2736" y="1632"/>
              <a:ext cx="1008" cy="0"/>
            </a:xfrm>
            <a:prstGeom prst="line">
              <a:avLst/>
            </a:prstGeom>
            <a:noFill/>
            <a:ln w="12700">
              <a:solidFill>
                <a:srgbClr val="000000"/>
              </a:solidFill>
              <a:round/>
              <a:headEnd type="none" w="sm" len="sm"/>
              <a:tailEnd type="triangle" w="med"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FFFFFF"/>
                </a:solidFill>
                <a:effectDag name="">
                  <a:cont type="tree" name="">
                    <a:effect ref="fillLine"/>
                    <a:outerShdw dist="38100" dir="13500000" algn="br">
                      <a:srgbClr val="FFFFFF">
                        <a:lumMod val="200000"/>
                        <a:satMod val="200000"/>
                      </a:srgbClr>
                    </a:outerShdw>
                  </a:cont>
                  <a:cont type="tree" name="">
                    <a:effect ref="fillLine"/>
                    <a:outerShdw dist="38100" dir="2700000" algn="tl">
                      <a:srgbClr val="FFFFFF">
                        <a:lumMod val="60000"/>
                        <a:satMod val="60000"/>
                      </a:srgbClr>
                    </a:outerShdw>
                  </a:cont>
                  <a:effect ref="fillLine"/>
                </a:effectDag>
                <a:uLnTx/>
                <a:uFillTx/>
                <a:latin typeface="楷体_GB2312" panose="02010609030101010101" pitchFamily="49" charset="-122"/>
                <a:ea typeface="楷体_GB2312" panose="02010609030101010101" pitchFamily="49" charset="-122"/>
                <a:cs typeface="+mn-cs"/>
              </a:endParaRPr>
            </a:p>
          </p:txBody>
        </p:sp>
        <p:sp>
          <p:nvSpPr>
            <p:cNvPr id="56" name="Text Box 21">
              <a:extLst>
                <a:ext uri="{FF2B5EF4-FFF2-40B4-BE49-F238E27FC236}">
                  <a16:creationId xmlns:a16="http://schemas.microsoft.com/office/drawing/2014/main" id="{4D4648BB-2E0C-90A3-E271-4536BAFA5FDC}"/>
                </a:ext>
              </a:extLst>
            </p:cNvPr>
            <p:cNvSpPr txBox="1">
              <a:spLocks noChangeArrowheads="1"/>
            </p:cNvSpPr>
            <p:nvPr/>
          </p:nvSpPr>
          <p:spPr bwMode="auto">
            <a:xfrm>
              <a:off x="2784" y="1315"/>
              <a:ext cx="131" cy="288"/>
            </a:xfrm>
            <a:prstGeom prst="rect">
              <a:avLst/>
            </a:prstGeom>
            <a:noFill/>
            <a:ln w="12700">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zh-CN" sz="2400" b="0" i="1" u="none" strike="noStrike" kern="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endParaRPr>
            </a:p>
          </p:txBody>
        </p:sp>
      </p:grpSp>
      <p:sp>
        <p:nvSpPr>
          <p:cNvPr id="57" name="Rectangle 22">
            <a:extLst>
              <a:ext uri="{FF2B5EF4-FFF2-40B4-BE49-F238E27FC236}">
                <a16:creationId xmlns:a16="http://schemas.microsoft.com/office/drawing/2014/main" id="{1727CBE0-6CF3-754F-6128-6A77B08BD2C2}"/>
              </a:ext>
            </a:extLst>
          </p:cNvPr>
          <p:cNvSpPr>
            <a:spLocks noChangeArrowheads="1"/>
          </p:cNvSpPr>
          <p:nvPr/>
        </p:nvSpPr>
        <p:spPr bwMode="auto">
          <a:xfrm>
            <a:off x="3961606" y="3481917"/>
            <a:ext cx="7937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滤波</a:t>
            </a:r>
          </a:p>
        </p:txBody>
      </p:sp>
      <p:sp>
        <p:nvSpPr>
          <p:cNvPr id="58" name="Rectangle 23">
            <a:extLst>
              <a:ext uri="{FF2B5EF4-FFF2-40B4-BE49-F238E27FC236}">
                <a16:creationId xmlns:a16="http://schemas.microsoft.com/office/drawing/2014/main" id="{36DAC0C2-79DA-B677-A6EA-A59B0375E965}"/>
              </a:ext>
            </a:extLst>
          </p:cNvPr>
          <p:cNvSpPr>
            <a:spLocks noChangeArrowheads="1"/>
          </p:cNvSpPr>
          <p:nvPr/>
        </p:nvSpPr>
        <p:spPr bwMode="auto">
          <a:xfrm>
            <a:off x="3747293" y="3993092"/>
            <a:ext cx="1403350" cy="457200"/>
          </a:xfrm>
          <a:prstGeom prst="rect">
            <a:avLst/>
          </a:prstGeom>
          <a:noFill/>
          <a:ln w="9525">
            <a:no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乘</a:t>
            </a:r>
            <a:r>
              <a:rPr kumimoji="1" lang="en-US" altLang="zh-CN" sz="2400" b="0" i="1" u="none" strike="noStrike" kern="1200" cap="none" spc="0" normalizeH="0" baseline="0" noProof="0">
                <a:ln>
                  <a:noFill/>
                </a:ln>
                <a:solidFill>
                  <a:srgbClr val="000000"/>
                </a:solidFill>
                <a:effectLst>
                  <a:outerShdw blurRad="38100" dist="38100" dir="2700000" algn="tl">
                    <a:srgbClr val="C0C0C0"/>
                  </a:outerShdw>
                </a:effectLst>
                <a:uLnTx/>
                <a:uFillTx/>
                <a:latin typeface="隶书" pitchFamily="49" charset="-122"/>
                <a:ea typeface="隶书" pitchFamily="49" charset="-122"/>
                <a:cs typeface="+mn-cs"/>
              </a:rPr>
              <a:t>H(u,v)</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低通滤波器平滑图像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Lowpass Frequency Domain Filters</a:t>
            </a:r>
          </a:p>
        </p:txBody>
      </p:sp>
      <p:sp>
        <p:nvSpPr>
          <p:cNvPr id="2" name="矩形 1"/>
          <p:cNvSpPr/>
          <p:nvPr/>
        </p:nvSpPr>
        <p:spPr>
          <a:xfrm>
            <a:off x="441325" y="1341120"/>
            <a:ext cx="8261350"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理想低通滤波器示意图</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通过包含原图像的功率谱来确立截止频率</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3" name="图片 2"/>
          <p:cNvPicPr>
            <a:picLocks noChangeAspect="1"/>
          </p:cNvPicPr>
          <p:nvPr/>
        </p:nvPicPr>
        <p:blipFill>
          <a:blip r:embed="rId4"/>
          <a:stretch>
            <a:fillRect/>
          </a:stretch>
        </p:blipFill>
        <p:spPr>
          <a:xfrm>
            <a:off x="0" y="2112010"/>
            <a:ext cx="9144000" cy="2303145"/>
          </a:xfrm>
          <a:prstGeom prst="rect">
            <a:avLst/>
          </a:prstGeom>
        </p:spPr>
      </p:pic>
      <p:pic>
        <p:nvPicPr>
          <p:cNvPr id="4" name="图片 3"/>
          <p:cNvPicPr>
            <a:picLocks noChangeAspect="1"/>
          </p:cNvPicPr>
          <p:nvPr/>
        </p:nvPicPr>
        <p:blipFill>
          <a:blip r:embed="rId5"/>
          <a:stretch>
            <a:fillRect/>
          </a:stretch>
        </p:blipFill>
        <p:spPr>
          <a:xfrm>
            <a:off x="1540510" y="5460365"/>
            <a:ext cx="2755900" cy="914400"/>
          </a:xfrm>
          <a:prstGeom prst="rect">
            <a:avLst/>
          </a:prstGeom>
        </p:spPr>
      </p:pic>
      <p:pic>
        <p:nvPicPr>
          <p:cNvPr id="10" name="图片 9"/>
          <p:cNvPicPr>
            <a:picLocks noChangeAspect="1"/>
          </p:cNvPicPr>
          <p:nvPr/>
        </p:nvPicPr>
        <p:blipFill>
          <a:blip r:embed="rId6"/>
          <a:stretch>
            <a:fillRect/>
          </a:stretch>
        </p:blipFill>
        <p:spPr>
          <a:xfrm>
            <a:off x="4626610" y="5406390"/>
            <a:ext cx="3632200" cy="9144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低通滤波器平滑图像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Lowpass Frequency Domain Filters</a:t>
            </a:r>
          </a:p>
        </p:txBody>
      </p:sp>
      <p:sp>
        <p:nvSpPr>
          <p:cNvPr id="2" name="矩形 1"/>
          <p:cNvSpPr/>
          <p:nvPr/>
        </p:nvSpPr>
        <p:spPr>
          <a:xfrm>
            <a:off x="441325" y="1341120"/>
            <a:ext cx="8261350"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高斯低通滤波器示意图</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5" name="图片 4"/>
          <p:cNvPicPr>
            <a:picLocks noChangeAspect="1"/>
          </p:cNvPicPr>
          <p:nvPr/>
        </p:nvPicPr>
        <p:blipFill>
          <a:blip r:embed="rId4"/>
          <a:stretch>
            <a:fillRect/>
          </a:stretch>
        </p:blipFill>
        <p:spPr>
          <a:xfrm>
            <a:off x="0" y="2646680"/>
            <a:ext cx="9144000" cy="26041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低通滤波器平滑图像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Lowpass Frequency Domain Filters</a:t>
            </a:r>
          </a:p>
        </p:txBody>
      </p:sp>
      <p:sp>
        <p:nvSpPr>
          <p:cNvPr id="2" name="矩形 1"/>
          <p:cNvSpPr/>
          <p:nvPr/>
        </p:nvSpPr>
        <p:spPr>
          <a:xfrm>
            <a:off x="441325" y="1341120"/>
            <a:ext cx="8261350" cy="267652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巴特沃斯低通滤波器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巴特沃斯低通滤波器示意图</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3" name="图片 2"/>
          <p:cNvPicPr>
            <a:picLocks noChangeAspect="1"/>
          </p:cNvPicPr>
          <p:nvPr/>
        </p:nvPicPr>
        <p:blipFill>
          <a:blip r:embed="rId4"/>
          <a:stretch>
            <a:fillRect/>
          </a:stretch>
        </p:blipFill>
        <p:spPr>
          <a:xfrm>
            <a:off x="2838450" y="1972945"/>
            <a:ext cx="3467100" cy="952500"/>
          </a:xfrm>
          <a:prstGeom prst="rect">
            <a:avLst/>
          </a:prstGeom>
        </p:spPr>
      </p:pic>
      <p:pic>
        <p:nvPicPr>
          <p:cNvPr id="5" name="图片 4"/>
          <p:cNvPicPr>
            <a:picLocks noChangeAspect="1"/>
          </p:cNvPicPr>
          <p:nvPr/>
        </p:nvPicPr>
        <p:blipFill>
          <a:blip r:embed="rId5"/>
          <a:stretch>
            <a:fillRect/>
          </a:stretch>
        </p:blipFill>
        <p:spPr>
          <a:xfrm>
            <a:off x="19685" y="3539490"/>
            <a:ext cx="9144000" cy="3025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rgbClr val="FFFFFF"/>
                </a:solidFill>
                <a:ea typeface="ＭＳ Ｐゴシック" panose="020B0600070205080204" pitchFamily="34" charset="-128"/>
              </a:rPr>
              <a:t>为何要处理图像？</a:t>
            </a:r>
            <a:endParaRPr lang="zh-CN" altLang="en-US" dirty="0"/>
          </a:p>
        </p:txBody>
      </p:sp>
      <p:sp>
        <p:nvSpPr>
          <p:cNvPr id="3" name="Content Placeholder 2"/>
          <p:cNvSpPr>
            <a:spLocks noGrp="1"/>
          </p:cNvSpPr>
          <p:nvPr>
            <p:ph idx="1"/>
          </p:nvPr>
        </p:nvSpPr>
        <p:spPr>
          <a:xfrm>
            <a:off x="457200" y="1231900"/>
            <a:ext cx="8229600" cy="5626100"/>
          </a:xfrm>
        </p:spPr>
        <p:txBody>
          <a:bodyPr/>
          <a:lstStyle/>
          <a:p>
            <a:pPr>
              <a:spcBef>
                <a:spcPts val="0"/>
              </a:spcBef>
              <a:spcAft>
                <a:spcPts val="200"/>
              </a:spcAft>
            </a:pPr>
            <a:r>
              <a:rPr lang="zh-CN" altLang="en-US" sz="3200" b="1" dirty="0"/>
              <a:t>从图像中提取信息</a:t>
            </a:r>
            <a:endParaRPr lang="en-US" altLang="zh-CN" sz="3200" b="1" dirty="0"/>
          </a:p>
          <a:p>
            <a:pPr lvl="1">
              <a:spcBef>
                <a:spcPts val="0"/>
              </a:spcBef>
              <a:spcAft>
                <a:spcPts val="200"/>
              </a:spcAft>
            </a:pPr>
            <a:r>
              <a:rPr lang="zh-CN" altLang="en-US" sz="2800" b="1" dirty="0"/>
              <a:t>读取二维码</a:t>
            </a:r>
            <a:r>
              <a:rPr lang="en-US" altLang="zh-CN" sz="2800" b="1" dirty="0"/>
              <a:t>/</a:t>
            </a:r>
            <a:r>
              <a:rPr lang="zh-CN" altLang="en-US" sz="2800" b="1" dirty="0"/>
              <a:t>条形码</a:t>
            </a:r>
            <a:endParaRPr lang="en-US" altLang="zh-CN" sz="2800" b="1" dirty="0"/>
          </a:p>
          <a:p>
            <a:pPr lvl="1">
              <a:spcBef>
                <a:spcPts val="0"/>
              </a:spcBef>
              <a:spcAft>
                <a:spcPts val="200"/>
              </a:spcAft>
            </a:pPr>
            <a:endParaRPr lang="en-US" altLang="zh-CN" sz="2800" b="1" dirty="0"/>
          </a:p>
          <a:p>
            <a:pPr lvl="1">
              <a:spcBef>
                <a:spcPts val="0"/>
              </a:spcBef>
              <a:spcAft>
                <a:spcPts val="200"/>
              </a:spcAft>
            </a:pPr>
            <a:endParaRPr lang="en-US" altLang="zh-CN" sz="2800" b="1" dirty="0"/>
          </a:p>
          <a:p>
            <a:pPr lvl="1">
              <a:spcBef>
                <a:spcPts val="0"/>
              </a:spcBef>
              <a:spcAft>
                <a:spcPts val="200"/>
              </a:spcAft>
            </a:pPr>
            <a:endParaRPr lang="en-US" altLang="zh-CN" sz="2800" b="1" dirty="0"/>
          </a:p>
          <a:p>
            <a:pPr lvl="1">
              <a:spcBef>
                <a:spcPts val="0"/>
              </a:spcBef>
              <a:spcAft>
                <a:spcPts val="200"/>
              </a:spcAft>
            </a:pPr>
            <a:endParaRPr lang="en-US" altLang="zh-CN" sz="2800" b="1" dirty="0"/>
          </a:p>
          <a:p>
            <a:pPr lvl="1">
              <a:spcBef>
                <a:spcPts val="0"/>
              </a:spcBef>
              <a:spcAft>
                <a:spcPts val="200"/>
              </a:spcAft>
            </a:pPr>
            <a:r>
              <a:rPr lang="zh-CN" altLang="en-US" sz="2800" b="1" dirty="0"/>
              <a:t>字符识别</a:t>
            </a:r>
            <a:endParaRPr lang="en-US" altLang="zh-CN" sz="2800" b="1" dirty="0"/>
          </a:p>
        </p:txBody>
      </p:sp>
      <p:pic>
        <p:nvPicPr>
          <p:cNvPr id="4" name="Picture 3"/>
          <p:cNvPicPr>
            <a:picLocks noChangeAspect="1"/>
          </p:cNvPicPr>
          <p:nvPr/>
        </p:nvPicPr>
        <p:blipFill>
          <a:blip r:embed="rId3"/>
          <a:stretch>
            <a:fillRect/>
          </a:stretch>
        </p:blipFill>
        <p:spPr>
          <a:xfrm>
            <a:off x="3890240" y="4625872"/>
            <a:ext cx="3600000" cy="2000455"/>
          </a:xfrm>
          <a:prstGeom prst="rect">
            <a:avLst/>
          </a:prstGeom>
        </p:spPr>
      </p:pic>
      <p:pic>
        <p:nvPicPr>
          <p:cNvPr id="5" name="Picture 4"/>
          <p:cNvPicPr>
            <a:picLocks noChangeAspect="1"/>
          </p:cNvPicPr>
          <p:nvPr/>
        </p:nvPicPr>
        <p:blipFill>
          <a:blip r:embed="rId4"/>
          <a:stretch>
            <a:fillRect/>
          </a:stretch>
        </p:blipFill>
        <p:spPr>
          <a:xfrm>
            <a:off x="1653759" y="2463800"/>
            <a:ext cx="5836481" cy="1800000"/>
          </a:xfrm>
          <a:prstGeom prst="rect">
            <a:avLst/>
          </a:prstGeom>
        </p:spPr>
      </p:pic>
      <p:grpSp>
        <p:nvGrpSpPr>
          <p:cNvPr id="7" name="组合 6">
            <a:extLst>
              <a:ext uri="{FF2B5EF4-FFF2-40B4-BE49-F238E27FC236}">
                <a16:creationId xmlns:a16="http://schemas.microsoft.com/office/drawing/2014/main" id="{E28F99FD-A952-34B4-40D2-228F8D3A6E74}"/>
              </a:ext>
            </a:extLst>
          </p:cNvPr>
          <p:cNvGrpSpPr/>
          <p:nvPr/>
        </p:nvGrpSpPr>
        <p:grpSpPr>
          <a:xfrm>
            <a:off x="6664159" y="1379023"/>
            <a:ext cx="2163090" cy="1126625"/>
            <a:chOff x="6873335" y="1715247"/>
            <a:chExt cx="2163090" cy="1126625"/>
          </a:xfrm>
        </p:grpSpPr>
        <p:sp>
          <p:nvSpPr>
            <p:cNvPr id="8" name="对话气泡: 椭圆形 7">
              <a:extLst>
                <a:ext uri="{FF2B5EF4-FFF2-40B4-BE49-F238E27FC236}">
                  <a16:creationId xmlns:a16="http://schemas.microsoft.com/office/drawing/2014/main" id="{70B21339-BF15-E783-84B1-1832BA57F0DA}"/>
                </a:ext>
              </a:extLst>
            </p:cNvPr>
            <p:cNvSpPr/>
            <p:nvPr/>
          </p:nvSpPr>
          <p:spPr bwMode="auto">
            <a:xfrm>
              <a:off x="6873335" y="1715247"/>
              <a:ext cx="2163090" cy="1126625"/>
            </a:xfrm>
            <a:prstGeom prst="wedgeEllipseCallou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9E0BDE76-679C-D93B-C2DF-0D619E02BF11}"/>
                </a:ext>
              </a:extLst>
            </p:cNvPr>
            <p:cNvSpPr txBox="1"/>
            <p:nvPr/>
          </p:nvSpPr>
          <p:spPr>
            <a:xfrm>
              <a:off x="6873335" y="1941884"/>
              <a:ext cx="2163090" cy="646331"/>
            </a:xfrm>
            <a:prstGeom prst="rect">
              <a:avLst/>
            </a:prstGeom>
            <a:noFill/>
          </p:spPr>
          <p:txBody>
            <a:bodyPr wrap="square">
              <a:spAutoFit/>
            </a:bodyPr>
            <a:lstStyle/>
            <a:p>
              <a:pPr algn="ctr" fontAlgn="base">
                <a:spcBef>
                  <a:spcPct val="0"/>
                </a:spcBef>
                <a:spcAft>
                  <a:spcPct val="0"/>
                </a:spcAft>
              </a:pPr>
              <a:r>
                <a:rPr kumimoji="0" lang="zh-CN" altLang="en-US" sz="1800" b="0" i="0" u="none" strike="noStrike" cap="none" normalizeH="0" baseline="0" dirty="0">
                  <a:ln>
                    <a:noFill/>
                  </a:ln>
                  <a:solidFill>
                    <a:schemeClr val="tx1"/>
                  </a:solidFill>
                  <a:effectLst/>
                  <a:latin typeface="Arial" panose="020B0604020202020204" pitchFamily="34" charset="0"/>
                </a:rPr>
                <a:t>微信添加朋友、支付需要识别二维码</a:t>
              </a:r>
            </a:p>
          </p:txBody>
        </p:sp>
      </p:grpSp>
    </p:spTree>
    <p:extLst>
      <p:ext uri="{BB962C8B-B14F-4D97-AF65-F5344CB8AC3E}">
        <p14:creationId xmlns:p14="http://schemas.microsoft.com/office/powerpoint/2010/main" val="183399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Digital Image Processing</a:t>
            </a:r>
          </a:p>
        </p:txBody>
      </p:sp>
      <p:sp>
        <p:nvSpPr>
          <p:cNvPr id="78" name="文本框 77"/>
          <p:cNvSpPr txBox="1"/>
          <p:nvPr/>
        </p:nvSpPr>
        <p:spPr>
          <a:xfrm>
            <a:off x="1379255" y="3168761"/>
            <a:ext cx="6355080" cy="25844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54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高通滤波器锐化图像</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54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5400" b="0" i="0" u="none" strike="noStrike" kern="1200" cap="none" spc="0" normalizeH="0" baseline="0" noProof="0">
              <a:ln>
                <a:noFill/>
              </a:ln>
              <a:solidFill>
                <a:srgbClr val="5B9BD5">
                  <a:lumMod val="50000"/>
                </a:srgbClr>
              </a:solidFill>
              <a:effectLst/>
              <a:uLnTx/>
              <a:uFillTx/>
              <a:latin typeface="SimHei" charset="-122"/>
              <a:ea typeface="SimHei" charset="-122"/>
              <a:cs typeface="SimHei"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6" name="标题 1"/>
          <p:cNvSpPr>
            <a:spLocks noGrp="1"/>
          </p:cNvSpPr>
          <p:nvPr/>
        </p:nvSpPr>
        <p:spPr>
          <a:xfrm>
            <a:off x="318135" y="102870"/>
            <a:ext cx="430847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sym typeface="+mn-ea"/>
              </a:rPr>
              <a:t>高通滤波器锐化图像</a:t>
            </a:r>
          </a:p>
        </p:txBody>
      </p:sp>
      <p:cxnSp>
        <p:nvCxnSpPr>
          <p:cNvPr id="7" name="直线连接符 4"/>
          <p:cNvCxnSpPr/>
          <p:nvPr/>
        </p:nvCxnSpPr>
        <p:spPr>
          <a:xfrm>
            <a:off x="47986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502285" y="528320"/>
            <a:ext cx="524129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Highpass Frequency Domain Filters</a:t>
            </a:r>
          </a:p>
        </p:txBody>
      </p:sp>
      <p:sp>
        <p:nvSpPr>
          <p:cNvPr id="2" name="矩形 1"/>
          <p:cNvSpPr/>
          <p:nvPr/>
        </p:nvSpPr>
        <p:spPr>
          <a:xfrm>
            <a:off x="441325" y="1341120"/>
            <a:ext cx="8261350" cy="655447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低通滤波器对应的高斯滤波器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理想高通滤波器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高斯高通滤波器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rPr>
              <a:t>巴特沃斯高通滤波器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sym typeface="+mn-ea"/>
            </a:endParaRPr>
          </a:p>
        </p:txBody>
      </p:sp>
      <p:pic>
        <p:nvPicPr>
          <p:cNvPr id="3" name="图片 2"/>
          <p:cNvPicPr>
            <a:picLocks noChangeAspect="1"/>
          </p:cNvPicPr>
          <p:nvPr/>
        </p:nvPicPr>
        <p:blipFill>
          <a:blip r:embed="rId4"/>
          <a:stretch>
            <a:fillRect/>
          </a:stretch>
        </p:blipFill>
        <p:spPr>
          <a:xfrm>
            <a:off x="2882900" y="1840230"/>
            <a:ext cx="3378200" cy="723900"/>
          </a:xfrm>
          <a:prstGeom prst="rect">
            <a:avLst/>
          </a:prstGeom>
        </p:spPr>
      </p:pic>
      <p:pic>
        <p:nvPicPr>
          <p:cNvPr id="4" name="图片 3"/>
          <p:cNvPicPr>
            <a:picLocks noChangeAspect="1"/>
          </p:cNvPicPr>
          <p:nvPr/>
        </p:nvPicPr>
        <p:blipFill>
          <a:blip r:embed="rId5"/>
          <a:stretch>
            <a:fillRect/>
          </a:stretch>
        </p:blipFill>
        <p:spPr>
          <a:xfrm>
            <a:off x="2565400" y="3042920"/>
            <a:ext cx="3986530" cy="948690"/>
          </a:xfrm>
          <a:prstGeom prst="rect">
            <a:avLst/>
          </a:prstGeom>
        </p:spPr>
      </p:pic>
      <p:pic>
        <p:nvPicPr>
          <p:cNvPr id="10" name="图片 9"/>
          <p:cNvPicPr>
            <a:picLocks noChangeAspect="1"/>
          </p:cNvPicPr>
          <p:nvPr/>
        </p:nvPicPr>
        <p:blipFill>
          <a:blip r:embed="rId6"/>
          <a:stretch>
            <a:fillRect/>
          </a:stretch>
        </p:blipFill>
        <p:spPr>
          <a:xfrm>
            <a:off x="2856230" y="4535805"/>
            <a:ext cx="3695700" cy="584200"/>
          </a:xfrm>
          <a:prstGeom prst="rect">
            <a:avLst/>
          </a:prstGeom>
        </p:spPr>
      </p:pic>
      <p:pic>
        <p:nvPicPr>
          <p:cNvPr id="12" name="图片 11"/>
          <p:cNvPicPr>
            <a:picLocks noChangeAspect="1"/>
          </p:cNvPicPr>
          <p:nvPr/>
        </p:nvPicPr>
        <p:blipFill>
          <a:blip r:embed="rId7"/>
          <a:stretch>
            <a:fillRect/>
          </a:stretch>
        </p:blipFill>
        <p:spPr>
          <a:xfrm>
            <a:off x="2882900" y="5650230"/>
            <a:ext cx="3419475" cy="90614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97031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图像增强与图像复原的区别</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图像增强</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增强图像中的有用信息，</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改善图像的视觉效果</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是一个主观的过程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图像复原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利用图像退化的先验知识，</a:t>
            </a:r>
            <a:r>
              <a:rPr kumimoji="1" lang="zh-CN" altLang="en-US" sz="28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恢复被退化的图像</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是一个客观的过程</a:t>
            </a:r>
          </a:p>
        </p:txBody>
      </p:sp>
      <p:pic>
        <p:nvPicPr>
          <p:cNvPr id="3" name="图片 2">
            <a:extLst>
              <a:ext uri="{FF2B5EF4-FFF2-40B4-BE49-F238E27FC236}">
                <a16:creationId xmlns:a16="http://schemas.microsoft.com/office/drawing/2014/main" id="{B4276F04-0CB6-65CA-82E1-6F11A2D5A4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6" name="矩形 5">
            <a:extLst>
              <a:ext uri="{FF2B5EF4-FFF2-40B4-BE49-F238E27FC236}">
                <a16:creationId xmlns:a16="http://schemas.microsoft.com/office/drawing/2014/main" id="{4A49CAC5-1716-F0F7-6335-32EA28E1294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7" name="标题 1">
            <a:extLst>
              <a:ext uri="{FF2B5EF4-FFF2-40B4-BE49-F238E27FC236}">
                <a16:creationId xmlns:a16="http://schemas.microsoft.com/office/drawing/2014/main" id="{4E1217D8-12D7-D4F6-1217-1032F1C41BED}"/>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10" name="标题 1">
            <a:extLst>
              <a:ext uri="{FF2B5EF4-FFF2-40B4-BE49-F238E27FC236}">
                <a16:creationId xmlns:a16="http://schemas.microsoft.com/office/drawing/2014/main" id="{5EAF0F66-9512-BDA2-0AA3-93CE63062BF6}"/>
              </a:ext>
            </a:extLst>
          </p:cNvPr>
          <p:cNvSpPr>
            <a:spLocks noGrp="1"/>
          </p:cNvSpPr>
          <p:nvPr/>
        </p:nvSpPr>
        <p:spPr>
          <a:xfrm>
            <a:off x="318134" y="102870"/>
            <a:ext cx="39490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11" name="直线连接符 4">
            <a:extLst>
              <a:ext uri="{FF2B5EF4-FFF2-40B4-BE49-F238E27FC236}">
                <a16:creationId xmlns:a16="http://schemas.microsoft.com/office/drawing/2014/main" id="{AE63FF88-0363-34C9-AB9D-03C6F8A32811}"/>
              </a:ext>
            </a:extLst>
          </p:cNvPr>
          <p:cNvCxnSpPr/>
          <p:nvPr/>
        </p:nvCxnSpPr>
        <p:spPr>
          <a:xfrm>
            <a:off x="4572000" y="486526"/>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2" y="2636912"/>
            <a:ext cx="9144000" cy="4264146"/>
          </a:xfrm>
          <a:prstGeom prst="rect">
            <a:avLst/>
          </a:prstGeom>
        </p:spPr>
      </p:pic>
      <p:sp>
        <p:nvSpPr>
          <p:cNvPr id="3" name="内容占位符 2"/>
          <p:cNvSpPr>
            <a:spLocks noGrp="1"/>
          </p:cNvSpPr>
          <p:nvPr>
            <p:ph idx="1"/>
          </p:nvPr>
        </p:nvSpPr>
        <p:spPr>
          <a:xfrm>
            <a:off x="638174" y="1282095"/>
            <a:ext cx="7966273" cy="1498833"/>
          </a:xfrm>
        </p:spPr>
        <p:txBody>
          <a:bodyPr>
            <a:normAutofit lnSpcReduction="10000"/>
          </a:bodyPr>
          <a:lstStyle/>
          <a:p>
            <a:pPr marL="457200" lvl="1" indent="-457200">
              <a:lnSpc>
                <a:spcPct val="120000"/>
              </a:lnSpc>
              <a:spcBef>
                <a:spcPts val="600"/>
              </a:spcBef>
              <a:buClr>
                <a:srgbClr val="053E49"/>
              </a:buClr>
              <a:buFont typeface="Wingdings 2" panose="05020102010507070707" pitchFamily="18" charset="2"/>
              <a:buChar char=""/>
            </a:pPr>
            <a:r>
              <a:rPr lang="zh-CN" altLang="en-US" sz="2600" b="1" dirty="0"/>
              <a:t>图像在采集、传输和处理的过程中，由于成像系统、记录设备、传输介质和后期处理的原因，造成图像质量下降，称为</a:t>
            </a:r>
            <a:r>
              <a:rPr lang="zh-CN" altLang="en-US" sz="2600" b="1" dirty="0">
                <a:solidFill>
                  <a:srgbClr val="7D2E8F"/>
                </a:solidFill>
              </a:rPr>
              <a:t>图像降质</a:t>
            </a:r>
            <a:r>
              <a:rPr lang="zh-CN" altLang="en-US" sz="2600" b="1" dirty="0"/>
              <a:t>。</a:t>
            </a:r>
            <a:endParaRPr lang="en-US" altLang="zh-CN" sz="2600" b="1" dirty="0"/>
          </a:p>
          <a:p>
            <a:pPr marL="457200" lvl="1" indent="-457200">
              <a:lnSpc>
                <a:spcPct val="120000"/>
              </a:lnSpc>
              <a:spcBef>
                <a:spcPts val="600"/>
              </a:spcBef>
              <a:buClr>
                <a:srgbClr val="053E49"/>
              </a:buClr>
              <a:buFont typeface="Wingdings 2" panose="05020102010507070707" pitchFamily="18" charset="2"/>
              <a:buChar char=""/>
            </a:pPr>
            <a:endParaRPr lang="zh-CN" altLang="en-US" sz="2600" b="1" dirty="0"/>
          </a:p>
        </p:txBody>
      </p:sp>
      <p:pic>
        <p:nvPicPr>
          <p:cNvPr id="7" name="图片 6">
            <a:extLst>
              <a:ext uri="{FF2B5EF4-FFF2-40B4-BE49-F238E27FC236}">
                <a16:creationId xmlns:a16="http://schemas.microsoft.com/office/drawing/2014/main" id="{3E42997F-3DF6-163E-4037-95C001A81D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a:extLst>
              <a:ext uri="{FF2B5EF4-FFF2-40B4-BE49-F238E27FC236}">
                <a16:creationId xmlns:a16="http://schemas.microsoft.com/office/drawing/2014/main" id="{D53745F4-AAF0-5975-5A45-4F65F28C85FC}"/>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9" name="标题 1">
            <a:extLst>
              <a:ext uri="{FF2B5EF4-FFF2-40B4-BE49-F238E27FC236}">
                <a16:creationId xmlns:a16="http://schemas.microsoft.com/office/drawing/2014/main" id="{16BF02F6-3297-95CA-1AEE-57BAE733795E}"/>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10" name="标题 1">
            <a:extLst>
              <a:ext uri="{FF2B5EF4-FFF2-40B4-BE49-F238E27FC236}">
                <a16:creationId xmlns:a16="http://schemas.microsoft.com/office/drawing/2014/main" id="{63B0842C-6D16-DBF8-CBB5-918A583CB777}"/>
              </a:ext>
            </a:extLst>
          </p:cNvPr>
          <p:cNvSpPr>
            <a:spLocks noGrp="1"/>
          </p:cNvSpPr>
          <p:nvPr/>
        </p:nvSpPr>
        <p:spPr>
          <a:xfrm>
            <a:off x="318134" y="102870"/>
            <a:ext cx="39490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11" name="直线连接符 4">
            <a:extLst>
              <a:ext uri="{FF2B5EF4-FFF2-40B4-BE49-F238E27FC236}">
                <a16:creationId xmlns:a16="http://schemas.microsoft.com/office/drawing/2014/main" id="{CFA9BFED-85C5-2216-632F-CFC29A079FDA}"/>
              </a:ext>
            </a:extLst>
          </p:cNvPr>
          <p:cNvCxnSpPr/>
          <p:nvPr/>
        </p:nvCxnSpPr>
        <p:spPr>
          <a:xfrm>
            <a:off x="4572000" y="486526"/>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333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0774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图像退化</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复原模型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f</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y</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：原图像</a:t>
            </a: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g</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：退化后的图像，经历退化函数</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&amp;</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加性噪声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  (</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a:t>
            </a:r>
            <a:r>
              <a:rPr kumimoji="1" lang="en-US" altLang="zh-CN" sz="24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y</a:t>
            </a:r>
            <a:r>
              <a:rPr kumimoji="1" lang="en-US" altLang="zh-CN" sz="24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：复原后的图像</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4" y="102870"/>
            <a:ext cx="3949065"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6" name="直线连接符 4"/>
          <p:cNvCxnSpPr/>
          <p:nvPr/>
        </p:nvCxnSpPr>
        <p:spPr>
          <a:xfrm>
            <a:off x="4572000" y="486526"/>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21615" y="1898650"/>
            <a:ext cx="8700135" cy="3060700"/>
          </a:xfrm>
          <a:prstGeom prst="rect">
            <a:avLst/>
          </a:prstGeom>
        </p:spPr>
      </p:pic>
      <p:grpSp>
        <p:nvGrpSpPr>
          <p:cNvPr id="16" name="组合 15"/>
          <p:cNvGrpSpPr/>
          <p:nvPr/>
        </p:nvGrpSpPr>
        <p:grpSpPr>
          <a:xfrm>
            <a:off x="1779270" y="2549525"/>
            <a:ext cx="5993130" cy="2092960"/>
            <a:chOff x="2802" y="4015"/>
            <a:chExt cx="9438" cy="3296"/>
          </a:xfrm>
        </p:grpSpPr>
        <p:sp>
          <p:nvSpPr>
            <p:cNvPr id="10" name="文本框 9"/>
            <p:cNvSpPr txBox="1"/>
            <p:nvPr/>
          </p:nvSpPr>
          <p:spPr>
            <a:xfrm>
              <a:off x="3899" y="6587"/>
              <a:ext cx="338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图像退化</a:t>
              </a:r>
            </a:p>
          </p:txBody>
        </p:sp>
        <p:sp>
          <p:nvSpPr>
            <p:cNvPr id="11" name="文本框 10"/>
            <p:cNvSpPr txBox="1"/>
            <p:nvPr/>
          </p:nvSpPr>
          <p:spPr>
            <a:xfrm>
              <a:off x="9102" y="6587"/>
              <a:ext cx="313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图像复原</a:t>
              </a:r>
            </a:p>
          </p:txBody>
        </p:sp>
        <p:sp>
          <p:nvSpPr>
            <p:cNvPr id="12" name="文本框 11"/>
            <p:cNvSpPr txBox="1"/>
            <p:nvPr/>
          </p:nvSpPr>
          <p:spPr>
            <a:xfrm>
              <a:off x="2802" y="4015"/>
              <a:ext cx="2284"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退化函数</a:t>
              </a:r>
            </a:p>
          </p:txBody>
        </p:sp>
        <p:sp>
          <p:nvSpPr>
            <p:cNvPr id="14" name="文本框 13"/>
            <p:cNvSpPr txBox="1"/>
            <p:nvPr/>
          </p:nvSpPr>
          <p:spPr>
            <a:xfrm>
              <a:off x="9385" y="4262"/>
              <a:ext cx="2400" cy="1113"/>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复原滤波器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endParaRPr>
            </a:p>
          </p:txBody>
        </p:sp>
        <p:sp>
          <p:nvSpPr>
            <p:cNvPr id="15" name="文本框 14"/>
            <p:cNvSpPr txBox="1"/>
            <p:nvPr/>
          </p:nvSpPr>
          <p:spPr>
            <a:xfrm>
              <a:off x="7494" y="5158"/>
              <a:ext cx="1155"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噪声</a:t>
              </a:r>
            </a:p>
          </p:txBody>
        </p:sp>
      </p:grpSp>
      <p:pic>
        <p:nvPicPr>
          <p:cNvPr id="17" name="334E55B0-647D-440b-865C-3EC943EB4CBC-1" descr="wpsoffice"/>
          <p:cNvPicPr>
            <a:picLocks noChangeAspect="1"/>
          </p:cNvPicPr>
          <p:nvPr/>
        </p:nvPicPr>
        <p:blipFill>
          <a:blip r:embed="rId5"/>
          <a:stretch>
            <a:fillRect/>
          </a:stretch>
        </p:blipFill>
        <p:spPr>
          <a:xfrm>
            <a:off x="822325" y="5970270"/>
            <a:ext cx="160655" cy="339090"/>
          </a:xfrm>
          <a:prstGeom prst="rect">
            <a:avLst/>
          </a:prstGeom>
        </p:spPr>
      </p:pic>
      <p:sp>
        <p:nvSpPr>
          <p:cNvPr id="21" name="文本框 20">
            <a:extLst>
              <a:ext uri="{FF2B5EF4-FFF2-40B4-BE49-F238E27FC236}">
                <a16:creationId xmlns:a16="http://schemas.microsoft.com/office/drawing/2014/main" id="{B333E541-D94C-FA1D-DE72-FFB50C940405}"/>
              </a:ext>
            </a:extLst>
          </p:cNvPr>
          <p:cNvSpPr txBox="1"/>
          <p:nvPr/>
        </p:nvSpPr>
        <p:spPr>
          <a:xfrm>
            <a:off x="3196925" y="4789805"/>
            <a:ext cx="4590380" cy="523220"/>
          </a:xfrm>
          <a:prstGeom prst="rect">
            <a:avLst/>
          </a:prstGeom>
          <a:noFill/>
        </p:spPr>
        <p:txBody>
          <a:bodyPr wrap="square">
            <a:spAutoFit/>
          </a:bodyPr>
          <a:lstStyle/>
          <a:p>
            <a:r>
              <a:rPr lang="es-ES" altLang="zh-CN" sz="2800">
                <a:latin typeface="Times New Roman" panose="02020603050405020304" pitchFamily="18" charset="0"/>
                <a:cs typeface="Times New Roman" panose="02020603050405020304" pitchFamily="18" charset="0"/>
              </a:rPr>
              <a:t>g(x,y)=H[f(x,y)]+η(x,y)</a:t>
            </a:r>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0934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图像退化</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复原模型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000" b="0" i="0" u="none" strike="noStrike" kern="1200" cap="none" spc="0" normalizeH="0" baseline="0" noProof="0" dirty="0">
                <a:ln>
                  <a:noFill/>
                </a:ln>
                <a:solidFill>
                  <a:srgbClr val="FF0000"/>
                </a:solidFill>
                <a:effectLst/>
                <a:uLnTx/>
                <a:uFillTx/>
                <a:latin typeface="Times New Roman" panose="02020503050405090304" charset="0"/>
                <a:ea typeface="Times New Roman" panose="02020503050405090304" charset="0"/>
                <a:cs typeface="Times New Roman" panose="02020503050405090304" charset="0"/>
                <a:sym typeface="+mn-ea"/>
              </a:rPr>
              <a:t>图像复原</a:t>
            </a:r>
            <a:r>
              <a:rPr kumimoji="1" lang="zh-CN" altLang="en-US" sz="20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是指根据对图像降质成因的知识，建立降质模型，从客观的角度对降质图像进行处理，尽可能恢复原图像</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Degradation/Restoration Model</a:t>
            </a:r>
            <a:endPar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endParaRPr>
          </a:p>
        </p:txBody>
      </p:sp>
      <p:sp>
        <p:nvSpPr>
          <p:cNvPr id="3" name="标题 1"/>
          <p:cNvSpPr>
            <a:spLocks noGrp="1"/>
          </p:cNvSpPr>
          <p:nvPr/>
        </p:nvSpPr>
        <p:spPr>
          <a:xfrm>
            <a:off x="318135" y="102870"/>
            <a:ext cx="2867660" cy="79565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图像退化</a:t>
            </a:r>
            <a:r>
              <a:rPr kumimoji="0" lang="en-US" altLang="zh-CN"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a:t>
            </a: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复原模型</a:t>
            </a:r>
          </a:p>
        </p:txBody>
      </p:sp>
      <p:cxnSp>
        <p:nvCxnSpPr>
          <p:cNvPr id="6" name="直线连接符 4"/>
          <p:cNvCxnSpPr/>
          <p:nvPr/>
        </p:nvCxnSpPr>
        <p:spPr>
          <a:xfrm>
            <a:off x="319024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77177" y="2512695"/>
            <a:ext cx="8700135" cy="3060700"/>
          </a:xfrm>
          <a:prstGeom prst="rect">
            <a:avLst/>
          </a:prstGeom>
        </p:spPr>
      </p:pic>
      <p:grpSp>
        <p:nvGrpSpPr>
          <p:cNvPr id="16" name="组合 15"/>
          <p:cNvGrpSpPr/>
          <p:nvPr/>
        </p:nvGrpSpPr>
        <p:grpSpPr>
          <a:xfrm>
            <a:off x="1779270" y="2549525"/>
            <a:ext cx="5993130" cy="2092960"/>
            <a:chOff x="2802" y="4015"/>
            <a:chExt cx="9438" cy="3296"/>
          </a:xfrm>
        </p:grpSpPr>
        <p:sp>
          <p:nvSpPr>
            <p:cNvPr id="10" name="文本框 9"/>
            <p:cNvSpPr txBox="1"/>
            <p:nvPr/>
          </p:nvSpPr>
          <p:spPr>
            <a:xfrm>
              <a:off x="3899" y="6587"/>
              <a:ext cx="338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图像退化</a:t>
              </a:r>
            </a:p>
          </p:txBody>
        </p:sp>
        <p:sp>
          <p:nvSpPr>
            <p:cNvPr id="11" name="文本框 10"/>
            <p:cNvSpPr txBox="1"/>
            <p:nvPr/>
          </p:nvSpPr>
          <p:spPr>
            <a:xfrm>
              <a:off x="9102" y="6587"/>
              <a:ext cx="3138" cy="725"/>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Songti SC Bold" panose="02010800040101010101" charset="-122"/>
                  <a:ea typeface="Songti SC Bold" panose="02010800040101010101" charset="-122"/>
                  <a:cs typeface="+mn-cs"/>
                </a:rPr>
                <a:t>图像复原</a:t>
              </a:r>
            </a:p>
          </p:txBody>
        </p:sp>
        <p:sp>
          <p:nvSpPr>
            <p:cNvPr id="12" name="文本框 11"/>
            <p:cNvSpPr txBox="1"/>
            <p:nvPr/>
          </p:nvSpPr>
          <p:spPr>
            <a:xfrm>
              <a:off x="2802" y="4015"/>
              <a:ext cx="2284"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退化函数</a:t>
              </a:r>
            </a:p>
          </p:txBody>
        </p:sp>
        <p:sp>
          <p:nvSpPr>
            <p:cNvPr id="14" name="文本框 13"/>
            <p:cNvSpPr txBox="1"/>
            <p:nvPr/>
          </p:nvSpPr>
          <p:spPr>
            <a:xfrm>
              <a:off x="9385" y="4262"/>
              <a:ext cx="2400" cy="1113"/>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rPr>
                <a:t>复原滤波器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Songti SC" panose="02010800040101010101" charset="-122"/>
                <a:ea typeface="Songti SC" panose="02010800040101010101" charset="-122"/>
                <a:cs typeface="+mn-cs"/>
              </a:endParaRPr>
            </a:p>
          </p:txBody>
        </p:sp>
        <p:sp>
          <p:nvSpPr>
            <p:cNvPr id="15" name="文本框 14"/>
            <p:cNvSpPr txBox="1"/>
            <p:nvPr/>
          </p:nvSpPr>
          <p:spPr>
            <a:xfrm>
              <a:off x="7494" y="5158"/>
              <a:ext cx="1155" cy="628"/>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ongti SC" panose="02010800040101010101" charset="-122"/>
                  <a:ea typeface="Songti SC" panose="02010800040101010101" charset="-122"/>
                  <a:cs typeface="+mn-cs"/>
                </a:rPr>
                <a:t>噪声</a:t>
              </a:r>
            </a:p>
          </p:txBody>
        </p:sp>
      </p:grpSp>
      <p:pic>
        <p:nvPicPr>
          <p:cNvPr id="2" name="图片 1"/>
          <p:cNvPicPr>
            <a:picLocks noChangeAspect="1"/>
          </p:cNvPicPr>
          <p:nvPr/>
        </p:nvPicPr>
        <p:blipFill>
          <a:blip r:embed="rId5"/>
          <a:stretch>
            <a:fillRect/>
          </a:stretch>
        </p:blipFill>
        <p:spPr>
          <a:xfrm>
            <a:off x="2391117" y="5381565"/>
            <a:ext cx="4318000" cy="596900"/>
          </a:xfrm>
          <a:prstGeom prst="rect">
            <a:avLst/>
          </a:prstGeom>
        </p:spPr>
      </p:pic>
      <p:pic>
        <p:nvPicPr>
          <p:cNvPr id="4" name="图片 3"/>
          <p:cNvPicPr>
            <a:picLocks noChangeAspect="1"/>
          </p:cNvPicPr>
          <p:nvPr/>
        </p:nvPicPr>
        <p:blipFill>
          <a:blip r:embed="rId6"/>
          <a:stretch>
            <a:fillRect/>
          </a:stretch>
        </p:blipFill>
        <p:spPr>
          <a:xfrm>
            <a:off x="2161882" y="6020375"/>
            <a:ext cx="4813300" cy="5588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高斯噪声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pic>
        <p:nvPicPr>
          <p:cNvPr id="3" name="图片 2"/>
          <p:cNvPicPr>
            <a:picLocks noChangeAspect="1"/>
          </p:cNvPicPr>
          <p:nvPr/>
        </p:nvPicPr>
        <p:blipFill>
          <a:blip r:embed="rId4"/>
          <a:stretch>
            <a:fillRect/>
          </a:stretch>
        </p:blipFill>
        <p:spPr>
          <a:xfrm>
            <a:off x="3974465" y="2140585"/>
            <a:ext cx="5023485" cy="1141730"/>
          </a:xfrm>
          <a:prstGeom prst="rect">
            <a:avLst/>
          </a:prstGeom>
        </p:spPr>
      </p:pic>
      <p:pic>
        <p:nvPicPr>
          <p:cNvPr id="6" name="334E55B0-647D-440b-865C-3EC943EB4CBC-2" descr="wpsoffice"/>
          <p:cNvPicPr>
            <a:picLocks noChangeAspect="1"/>
          </p:cNvPicPr>
          <p:nvPr/>
        </p:nvPicPr>
        <p:blipFill>
          <a:blip r:embed="rId5"/>
          <a:stretch>
            <a:fillRect/>
          </a:stretch>
        </p:blipFill>
        <p:spPr>
          <a:xfrm>
            <a:off x="4785360" y="4173220"/>
            <a:ext cx="183515" cy="241935"/>
          </a:xfrm>
          <a:prstGeom prst="rect">
            <a:avLst/>
          </a:prstGeom>
        </p:spPr>
      </p:pic>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4376420" y="3586480"/>
                <a:ext cx="4897755" cy="1888490"/>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376420" y="3586480"/>
                <a:ext cx="4897755" cy="1888490"/>
              </a:xfrm>
              <a:prstGeom prst="rect">
                <a:avLst/>
              </a:prstGeom>
              <a:blipFill rotWithShape="1">
                <a:blip r:embed="rId6"/>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150495" y="2214880"/>
            <a:ext cx="3606800" cy="35433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瑞利噪声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318135" y="2140585"/>
            <a:ext cx="3502025" cy="3614420"/>
          </a:xfrm>
          <a:prstGeom prst="rect">
            <a:avLst/>
          </a:prstGeom>
        </p:spPr>
      </p:pic>
      <p:pic>
        <p:nvPicPr>
          <p:cNvPr id="15" name="图片 14"/>
          <p:cNvPicPr>
            <a:picLocks noChangeAspect="1"/>
          </p:cNvPicPr>
          <p:nvPr/>
        </p:nvPicPr>
        <p:blipFill>
          <a:blip r:embed="rId5"/>
          <a:stretch>
            <a:fillRect/>
          </a:stretch>
        </p:blipFill>
        <p:spPr>
          <a:xfrm>
            <a:off x="4103370" y="1370965"/>
            <a:ext cx="4660900" cy="1536700"/>
          </a:xfrm>
          <a:prstGeom prst="rect">
            <a:avLst/>
          </a:prstGeom>
        </p:spPr>
      </p:pic>
      <p:grpSp>
        <p:nvGrpSpPr>
          <p:cNvPr id="17" name="组合 16"/>
          <p:cNvGrpSpPr/>
          <p:nvPr/>
        </p:nvGrpSpPr>
        <p:grpSpPr>
          <a:xfrm>
            <a:off x="4376420" y="3075305"/>
            <a:ext cx="4897755" cy="3181350"/>
            <a:chOff x="6892" y="5035"/>
            <a:chExt cx="7713" cy="5010"/>
          </a:xfrm>
        </p:grpSpPr>
        <mc:AlternateContent xmlns:mc="http://schemas.openxmlformats.org/markup-compatibility/2006" xmlns:a14="http://schemas.microsoft.com/office/drawing/2010/main">
          <mc:Choice Requires="a14">
            <p:sp>
              <p:nvSpPr>
                <p:cNvPr id="16" name="文本框 15"/>
                <p:cNvSpPr txBox="1"/>
                <p:nvPr/>
              </p:nvSpPr>
              <p:spPr>
                <a:xfrm>
                  <a:off x="6892" y="5035"/>
                  <a:ext cx="7713" cy="5010"/>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5035"/>
                  <a:ext cx="7713" cy="5010"/>
                </a:xfrm>
                <a:prstGeom prst="rect">
                  <a:avLst/>
                </a:prstGeom>
                <a:blipFill rotWithShape="1">
                  <a:blip r:embed="rId6"/>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7"/>
            <a:stretch>
              <a:fillRect/>
            </a:stretch>
          </p:blipFill>
          <p:spPr>
            <a:xfrm>
              <a:off x="7536" y="5959"/>
              <a:ext cx="289" cy="381"/>
            </a:xfrm>
            <a:prstGeom prst="rect">
              <a:avLst/>
            </a:prstGeom>
          </p:spPr>
        </p:pic>
      </p:grpSp>
      <p:pic>
        <p:nvPicPr>
          <p:cNvPr id="24" name="图片 23"/>
          <p:cNvPicPr>
            <a:picLocks noChangeAspect="1"/>
          </p:cNvPicPr>
          <p:nvPr/>
        </p:nvPicPr>
        <p:blipFill>
          <a:blip r:embed="rId8"/>
          <a:stretch>
            <a:fillRect/>
          </a:stretch>
        </p:blipFill>
        <p:spPr>
          <a:xfrm>
            <a:off x="5678805" y="3978910"/>
            <a:ext cx="2000885" cy="494665"/>
          </a:xfrm>
          <a:prstGeom prst="rect">
            <a:avLst/>
          </a:prstGeom>
        </p:spPr>
      </p:pic>
      <p:pic>
        <p:nvPicPr>
          <p:cNvPr id="25" name="图片 24"/>
          <p:cNvPicPr>
            <a:picLocks noChangeAspect="1"/>
          </p:cNvPicPr>
          <p:nvPr/>
        </p:nvPicPr>
        <p:blipFill>
          <a:blip r:embed="rId9"/>
          <a:stretch>
            <a:fillRect/>
          </a:stretch>
        </p:blipFill>
        <p:spPr>
          <a:xfrm>
            <a:off x="5584825" y="4896485"/>
            <a:ext cx="2188845" cy="795020"/>
          </a:xfrm>
          <a:prstGeom prst="rect">
            <a:avLst/>
          </a:prstGeom>
        </p:spPr>
      </p:pic>
      <p:sp>
        <p:nvSpPr>
          <p:cNvPr id="10" name="文本框 9">
            <a:extLst>
              <a:ext uri="{FF2B5EF4-FFF2-40B4-BE49-F238E27FC236}">
                <a16:creationId xmlns:a16="http://schemas.microsoft.com/office/drawing/2014/main" id="{53BFD487-2A06-7BCD-6FB2-5DF86057BF18}"/>
              </a:ext>
            </a:extLst>
          </p:cNvPr>
          <p:cNvSpPr txBox="1"/>
          <p:nvPr/>
        </p:nvSpPr>
        <p:spPr>
          <a:xfrm>
            <a:off x="67250" y="6416576"/>
            <a:ext cx="81868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距离成像的过程中噪声，例如超声成像，声波在微结构组织的散射所引起的相干干涉噪声</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伽马噪声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76420" y="3016250"/>
            <a:ext cx="4897755" cy="3611880"/>
            <a:chOff x="6892" y="4942"/>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942"/>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942"/>
                  <a:ext cx="7713" cy="5688"/>
                </a:xfrm>
                <a:prstGeom prst="rect">
                  <a:avLst/>
                </a:prstGeom>
                <a:blipFill rotWithShape="1">
                  <a:blip r:embed="rId4"/>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5"/>
            <a:stretch>
              <a:fillRect/>
            </a:stretch>
          </p:blipFill>
          <p:spPr>
            <a:xfrm>
              <a:off x="7536" y="5959"/>
              <a:ext cx="289" cy="381"/>
            </a:xfrm>
            <a:prstGeom prst="rect">
              <a:avLst/>
            </a:prstGeom>
          </p:spPr>
        </p:pic>
      </p:grpSp>
      <p:pic>
        <p:nvPicPr>
          <p:cNvPr id="3" name="图片 2"/>
          <p:cNvPicPr>
            <a:picLocks noChangeAspect="1"/>
          </p:cNvPicPr>
          <p:nvPr/>
        </p:nvPicPr>
        <p:blipFill>
          <a:blip r:embed="rId6"/>
          <a:stretch>
            <a:fillRect/>
          </a:stretch>
        </p:blipFill>
        <p:spPr>
          <a:xfrm>
            <a:off x="318135" y="2256790"/>
            <a:ext cx="3549650" cy="3434715"/>
          </a:xfrm>
          <a:prstGeom prst="rect">
            <a:avLst/>
          </a:prstGeom>
        </p:spPr>
      </p:pic>
      <p:pic>
        <p:nvPicPr>
          <p:cNvPr id="10" name="图片 9"/>
          <p:cNvPicPr>
            <a:picLocks noChangeAspect="1"/>
          </p:cNvPicPr>
          <p:nvPr/>
        </p:nvPicPr>
        <p:blipFill>
          <a:blip r:embed="rId7"/>
          <a:stretch>
            <a:fillRect/>
          </a:stretch>
        </p:blipFill>
        <p:spPr>
          <a:xfrm>
            <a:off x="4376420" y="1341120"/>
            <a:ext cx="3895090" cy="1406525"/>
          </a:xfrm>
          <a:prstGeom prst="rect">
            <a:avLst/>
          </a:prstGeom>
        </p:spPr>
      </p:pic>
      <p:pic>
        <p:nvPicPr>
          <p:cNvPr id="11" name="图片 10"/>
          <p:cNvPicPr>
            <a:picLocks noChangeAspect="1"/>
          </p:cNvPicPr>
          <p:nvPr/>
        </p:nvPicPr>
        <p:blipFill>
          <a:blip r:embed="rId8"/>
          <a:stretch>
            <a:fillRect/>
          </a:stretch>
        </p:blipFill>
        <p:spPr>
          <a:xfrm>
            <a:off x="6202045" y="3903980"/>
            <a:ext cx="1041400" cy="825500"/>
          </a:xfrm>
          <a:prstGeom prst="rect">
            <a:avLst/>
          </a:prstGeom>
        </p:spPr>
      </p:pic>
      <p:pic>
        <p:nvPicPr>
          <p:cNvPr id="12" name="图片 11"/>
          <p:cNvPicPr>
            <a:picLocks noChangeAspect="1"/>
          </p:cNvPicPr>
          <p:nvPr/>
        </p:nvPicPr>
        <p:blipFill>
          <a:blip r:embed="rId9"/>
          <a:stretch>
            <a:fillRect/>
          </a:stretch>
        </p:blipFill>
        <p:spPr>
          <a:xfrm>
            <a:off x="6164580" y="5238750"/>
            <a:ext cx="1320800" cy="863600"/>
          </a:xfrm>
          <a:prstGeom prst="rect">
            <a:avLst/>
          </a:prstGeom>
        </p:spPr>
      </p:pic>
      <p:sp>
        <p:nvSpPr>
          <p:cNvPr id="7" name="文本框 6">
            <a:extLst>
              <a:ext uri="{FF2B5EF4-FFF2-40B4-BE49-F238E27FC236}">
                <a16:creationId xmlns:a16="http://schemas.microsoft.com/office/drawing/2014/main" id="{13420F8C-D80B-34F3-5D35-447AB93EA017}"/>
              </a:ext>
            </a:extLst>
          </p:cNvPr>
          <p:cNvSpPr txBox="1"/>
          <p:nvPr/>
        </p:nvSpPr>
        <p:spPr>
          <a:xfrm>
            <a:off x="67250" y="6416576"/>
            <a:ext cx="2236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激光成像的过程中噪声</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指数噪声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76420" y="2851785"/>
            <a:ext cx="4897755" cy="3611880"/>
            <a:chOff x="6892" y="4683"/>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683"/>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683"/>
                  <a:ext cx="7713" cy="5688"/>
                </a:xfrm>
                <a:prstGeom prst="rect">
                  <a:avLst/>
                </a:prstGeom>
                <a:blipFill rotWithShape="1">
                  <a:blip r:embed="rId4"/>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5"/>
            <a:stretch>
              <a:fillRect/>
            </a:stretch>
          </p:blipFill>
          <p:spPr>
            <a:xfrm>
              <a:off x="7536" y="5599"/>
              <a:ext cx="289" cy="381"/>
            </a:xfrm>
            <a:prstGeom prst="rect">
              <a:avLst/>
            </a:prstGeom>
          </p:spPr>
        </p:pic>
      </p:grpSp>
      <p:pic>
        <p:nvPicPr>
          <p:cNvPr id="7" name="图片 6"/>
          <p:cNvPicPr>
            <a:picLocks noChangeAspect="1"/>
          </p:cNvPicPr>
          <p:nvPr/>
        </p:nvPicPr>
        <p:blipFill>
          <a:blip r:embed="rId6"/>
          <a:stretch>
            <a:fillRect/>
          </a:stretch>
        </p:blipFill>
        <p:spPr>
          <a:xfrm>
            <a:off x="4376420" y="1437640"/>
            <a:ext cx="3238500" cy="1117600"/>
          </a:xfrm>
          <a:prstGeom prst="rect">
            <a:avLst/>
          </a:prstGeom>
        </p:spPr>
      </p:pic>
      <p:pic>
        <p:nvPicPr>
          <p:cNvPr id="15" name="图片 14"/>
          <p:cNvPicPr>
            <a:picLocks noChangeAspect="1"/>
          </p:cNvPicPr>
          <p:nvPr/>
        </p:nvPicPr>
        <p:blipFill>
          <a:blip r:embed="rId7"/>
          <a:stretch>
            <a:fillRect/>
          </a:stretch>
        </p:blipFill>
        <p:spPr>
          <a:xfrm>
            <a:off x="6323330" y="3738245"/>
            <a:ext cx="1003300" cy="889000"/>
          </a:xfrm>
          <a:prstGeom prst="rect">
            <a:avLst/>
          </a:prstGeom>
        </p:spPr>
      </p:pic>
      <p:pic>
        <p:nvPicPr>
          <p:cNvPr id="18" name="图片 17"/>
          <p:cNvPicPr>
            <a:picLocks noChangeAspect="1"/>
          </p:cNvPicPr>
          <p:nvPr/>
        </p:nvPicPr>
        <p:blipFill>
          <a:blip r:embed="rId8"/>
          <a:stretch>
            <a:fillRect/>
          </a:stretch>
        </p:blipFill>
        <p:spPr>
          <a:xfrm>
            <a:off x="6323330" y="5017135"/>
            <a:ext cx="1029970" cy="871513"/>
          </a:xfrm>
          <a:prstGeom prst="rect">
            <a:avLst/>
          </a:prstGeom>
        </p:spPr>
      </p:pic>
      <p:pic>
        <p:nvPicPr>
          <p:cNvPr id="19" name="图片 18"/>
          <p:cNvPicPr>
            <a:picLocks noChangeAspect="1"/>
          </p:cNvPicPr>
          <p:nvPr/>
        </p:nvPicPr>
        <p:blipFill>
          <a:blip r:embed="rId9"/>
          <a:stretch>
            <a:fillRect/>
          </a:stretch>
        </p:blipFill>
        <p:spPr>
          <a:xfrm>
            <a:off x="502920" y="2404110"/>
            <a:ext cx="3263900" cy="2946400"/>
          </a:xfrm>
          <a:prstGeom prst="rect">
            <a:avLst/>
          </a:prstGeom>
        </p:spPr>
      </p:pic>
      <p:sp>
        <p:nvSpPr>
          <p:cNvPr id="3" name="文本框 2">
            <a:extLst>
              <a:ext uri="{FF2B5EF4-FFF2-40B4-BE49-F238E27FC236}">
                <a16:creationId xmlns:a16="http://schemas.microsoft.com/office/drawing/2014/main" id="{BFBB37F3-A8F8-5DC5-945E-BF643F07854A}"/>
              </a:ext>
            </a:extLst>
          </p:cNvPr>
          <p:cNvSpPr txBox="1"/>
          <p:nvPr/>
        </p:nvSpPr>
        <p:spPr>
          <a:xfrm>
            <a:off x="67250" y="6416576"/>
            <a:ext cx="2236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激光成像的过程中噪声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marL="457200" lvl="1" indent="-457200"/>
            <a:r>
              <a:rPr lang="zh-CN" altLang="en-US" dirty="0">
                <a:latin typeface="黑体" pitchFamily="2" charset="-122"/>
                <a:ea typeface="黑体" pitchFamily="2" charset="-122"/>
              </a:rPr>
              <a:t>数字图像处理的基本概念</a:t>
            </a:r>
          </a:p>
        </p:txBody>
      </p:sp>
      <p:sp>
        <p:nvSpPr>
          <p:cNvPr id="32772" name="Rectangle 3"/>
          <p:cNvSpPr>
            <a:spLocks noGrp="1" noChangeArrowheads="1"/>
          </p:cNvSpPr>
          <p:nvPr>
            <p:ph type="body" idx="1"/>
          </p:nvPr>
        </p:nvSpPr>
        <p:spPr>
          <a:xfrm>
            <a:off x="405861" y="1337470"/>
            <a:ext cx="8363272" cy="1881186"/>
          </a:xfrm>
        </p:spPr>
        <p:txBody>
          <a:bodyPr/>
          <a:lstStyle/>
          <a:p>
            <a:r>
              <a:rPr lang="zh-CN" altLang="en-US" b="1" dirty="0">
                <a:latin typeface="+mn-ea"/>
              </a:rPr>
              <a:t>根据语义从低级到高级，</a:t>
            </a:r>
            <a:r>
              <a:rPr lang="zh-CN" altLang="en-US" b="1" dirty="0">
                <a:solidFill>
                  <a:srgbClr val="0070C0"/>
                </a:solidFill>
                <a:latin typeface="+mn-ea"/>
              </a:rPr>
              <a:t>广义图像处理</a:t>
            </a:r>
            <a:r>
              <a:rPr lang="zh-CN" altLang="en-US" b="1" dirty="0">
                <a:latin typeface="+mn-ea"/>
              </a:rPr>
              <a:t>分为三个层次：</a:t>
            </a:r>
            <a:r>
              <a:rPr lang="zh-CN" altLang="en-US" b="1" dirty="0">
                <a:solidFill>
                  <a:srgbClr val="0070C0"/>
                </a:solidFill>
                <a:latin typeface="+mn-ea"/>
              </a:rPr>
              <a:t>图像处理</a:t>
            </a:r>
            <a:r>
              <a:rPr lang="zh-CN" altLang="en-US" b="1" dirty="0">
                <a:latin typeface="+mn-ea"/>
              </a:rPr>
              <a:t>、</a:t>
            </a:r>
            <a:r>
              <a:rPr lang="zh-CN" altLang="en-US" b="1" dirty="0">
                <a:solidFill>
                  <a:srgbClr val="0070C0"/>
                </a:solidFill>
                <a:latin typeface="+mn-ea"/>
              </a:rPr>
              <a:t>图像分析</a:t>
            </a:r>
            <a:r>
              <a:rPr lang="zh-CN" altLang="en-US" b="1" dirty="0">
                <a:latin typeface="+mn-ea"/>
              </a:rPr>
              <a:t>和</a:t>
            </a:r>
            <a:r>
              <a:rPr lang="zh-CN" altLang="en-US" b="1" dirty="0">
                <a:solidFill>
                  <a:srgbClr val="0070C0"/>
                </a:solidFill>
                <a:latin typeface="+mn-ea"/>
              </a:rPr>
              <a:t>图像理解</a:t>
            </a:r>
            <a:r>
              <a:rPr lang="zh-CN" altLang="en-US" b="1" dirty="0">
                <a:latin typeface="+mn-ea"/>
              </a:rPr>
              <a:t>。</a:t>
            </a:r>
          </a:p>
        </p:txBody>
      </p:sp>
      <p:grpSp>
        <p:nvGrpSpPr>
          <p:cNvPr id="6" name="Group 5"/>
          <p:cNvGrpSpPr/>
          <p:nvPr/>
        </p:nvGrpSpPr>
        <p:grpSpPr>
          <a:xfrm>
            <a:off x="167531" y="2348383"/>
            <a:ext cx="8786813" cy="3086100"/>
            <a:chOff x="167531" y="2348383"/>
            <a:chExt cx="8786813" cy="3086100"/>
          </a:xfrm>
        </p:grpSpPr>
        <p:sp>
          <p:nvSpPr>
            <p:cNvPr id="32770" name="AutoShape 14"/>
            <p:cNvSpPr>
              <a:spLocks noChangeArrowheads="1"/>
            </p:cNvSpPr>
            <p:nvPr/>
          </p:nvSpPr>
          <p:spPr bwMode="auto">
            <a:xfrm>
              <a:off x="167531" y="3519958"/>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endParaRPr lang="en-GB"/>
            </a:p>
          </p:txBody>
        </p:sp>
        <p:grpSp>
          <p:nvGrpSpPr>
            <p:cNvPr id="2" name="Group 12"/>
            <p:cNvGrpSpPr>
              <a:grpSpLocks/>
            </p:cNvGrpSpPr>
            <p:nvPr/>
          </p:nvGrpSpPr>
          <p:grpSpPr bwMode="auto">
            <a:xfrm>
              <a:off x="467569" y="2691283"/>
              <a:ext cx="2587625" cy="2495550"/>
              <a:chOff x="252" y="1413"/>
              <a:chExt cx="1476" cy="1572"/>
            </a:xfrm>
          </p:grpSpPr>
          <p:sp>
            <p:nvSpPr>
              <p:cNvPr id="32782" name="Text Box 4"/>
              <p:cNvSpPr txBox="1">
                <a:spLocks noChangeArrowheads="1"/>
              </p:cNvSpPr>
              <p:nvPr/>
            </p:nvSpPr>
            <p:spPr bwMode="auto">
              <a:xfrm>
                <a:off x="252" y="1413"/>
                <a:ext cx="1476" cy="494"/>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b="1" dirty="0"/>
                  <a:t>低级图像处理
</a:t>
                </a:r>
                <a:endParaRPr lang="en-US" altLang="zh-CN" b="1" dirty="0"/>
              </a:p>
            </p:txBody>
          </p:sp>
          <p:sp>
            <p:nvSpPr>
              <p:cNvPr id="32783" name="Text Box 7"/>
              <p:cNvSpPr txBox="1">
                <a:spLocks noChangeArrowheads="1"/>
              </p:cNvSpPr>
              <p:nvPr/>
            </p:nvSpPr>
            <p:spPr bwMode="auto">
              <a:xfrm>
                <a:off x="252" y="1648"/>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b="1" dirty="0"/>
              </a:p>
              <a:p>
                <a:pPr>
                  <a:spcBef>
                    <a:spcPct val="50000"/>
                  </a:spcBef>
                </a:pPr>
                <a:r>
                  <a:rPr lang="zh-CN" altLang="en-US" b="1" dirty="0"/>
                  <a:t>输入：</a:t>
                </a:r>
                <a:r>
                  <a:rPr lang="zh-CN" altLang="en-US" dirty="0"/>
                  <a:t>图像</a:t>
                </a:r>
                <a:br>
                  <a:rPr lang="zh-CN" altLang="en-US" dirty="0"/>
                </a:br>
                <a:r>
                  <a:rPr lang="zh-CN" altLang="en-US" b="1" dirty="0"/>
                  <a:t>输出：</a:t>
                </a:r>
                <a:r>
                  <a:rPr lang="zh-CN" altLang="en-US" dirty="0"/>
                  <a:t>图像</a:t>
                </a:r>
                <a:endParaRPr lang="en-IE" dirty="0">
                  <a:solidFill>
                    <a:srgbClr val="0033CC"/>
                  </a:solidFill>
                </a:endParaRPr>
              </a:p>
              <a:p>
                <a:pPr>
                  <a:spcBef>
                    <a:spcPct val="50000"/>
                  </a:spcBef>
                </a:pPr>
                <a:r>
                  <a:rPr lang="zh-CN" altLang="en-US" b="1" dirty="0"/>
                  <a:t>示例：</a:t>
                </a:r>
                <a:r>
                  <a:rPr lang="zh-CN" altLang="en-US" dirty="0"/>
                  <a:t>图像去噪、图像锐化</a:t>
                </a:r>
                <a:r>
                  <a:rPr lang="zh-CN" altLang="en-US" b="1" dirty="0"/>
                  <a:t>
</a:t>
                </a:r>
                <a:endParaRPr lang="en-US" altLang="zh-CN" dirty="0"/>
              </a:p>
            </p:txBody>
          </p:sp>
        </p:grpSp>
        <p:grpSp>
          <p:nvGrpSpPr>
            <p:cNvPr id="3" name="Group 11"/>
            <p:cNvGrpSpPr>
              <a:grpSpLocks/>
            </p:cNvGrpSpPr>
            <p:nvPr/>
          </p:nvGrpSpPr>
          <p:grpSpPr bwMode="auto">
            <a:xfrm>
              <a:off x="3275856" y="2691283"/>
              <a:ext cx="2587625" cy="2495550"/>
              <a:chOff x="2142" y="1360"/>
              <a:chExt cx="1476" cy="1572"/>
            </a:xfrm>
          </p:grpSpPr>
          <p:sp>
            <p:nvSpPr>
              <p:cNvPr id="32780" name="Text Box 5"/>
              <p:cNvSpPr txBox="1">
                <a:spLocks noChangeArrowheads="1"/>
              </p:cNvSpPr>
              <p:nvPr/>
            </p:nvSpPr>
            <p:spPr bwMode="auto">
              <a:xfrm>
                <a:off x="2142" y="1360"/>
                <a:ext cx="1476" cy="239"/>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b="1" dirty="0"/>
                  <a:t>中级图像处理</a:t>
                </a:r>
                <a:endParaRPr lang="en-US" altLang="zh-CN" b="1" dirty="0"/>
              </a:p>
            </p:txBody>
          </p:sp>
          <p:sp>
            <p:nvSpPr>
              <p:cNvPr id="32781" name="Text Box 9"/>
              <p:cNvSpPr txBox="1">
                <a:spLocks noChangeArrowheads="1"/>
              </p:cNvSpPr>
              <p:nvPr/>
            </p:nvSpPr>
            <p:spPr bwMode="auto">
              <a:xfrm>
                <a:off x="2142" y="1595"/>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US" altLang="zh-CN" b="1" dirty="0"/>
              </a:p>
              <a:p>
                <a:pPr>
                  <a:spcBef>
                    <a:spcPct val="50000"/>
                  </a:spcBef>
                </a:pPr>
                <a:r>
                  <a:rPr lang="zh-CN" altLang="en-US" b="1" dirty="0"/>
                  <a:t>输入：</a:t>
                </a:r>
                <a:r>
                  <a:rPr lang="zh-CN" altLang="en-US" dirty="0"/>
                  <a:t>图像</a:t>
                </a:r>
                <a:br>
                  <a:rPr lang="en-US" altLang="zh-CN" b="1" dirty="0"/>
                </a:br>
                <a:r>
                  <a:rPr lang="zh-CN" altLang="en-US" b="1" dirty="0"/>
                  <a:t>输出：</a:t>
                </a:r>
                <a:r>
                  <a:rPr lang="zh-CN" altLang="en-US" dirty="0"/>
                  <a:t>属性</a:t>
                </a:r>
                <a:r>
                  <a:rPr lang="zh-CN" altLang="en-US" b="1" dirty="0"/>
                  <a:t>
示例：</a:t>
                </a:r>
                <a:r>
                  <a:rPr lang="zh-CN" altLang="en-US" dirty="0"/>
                  <a:t>目标识别、图像分割</a:t>
                </a:r>
                <a:r>
                  <a:rPr lang="zh-CN" altLang="en-US" b="1" dirty="0"/>
                  <a:t>
</a:t>
                </a:r>
                <a:endParaRPr lang="en-US" altLang="zh-CN" dirty="0"/>
              </a:p>
            </p:txBody>
          </p:sp>
        </p:grpSp>
        <p:grpSp>
          <p:nvGrpSpPr>
            <p:cNvPr id="4" name="Group 13"/>
            <p:cNvGrpSpPr>
              <a:grpSpLocks/>
            </p:cNvGrpSpPr>
            <p:nvPr/>
          </p:nvGrpSpPr>
          <p:grpSpPr bwMode="auto">
            <a:xfrm>
              <a:off x="6085731" y="2691283"/>
              <a:ext cx="2586038" cy="2495550"/>
              <a:chOff x="3719" y="1352"/>
              <a:chExt cx="1476" cy="1572"/>
            </a:xfrm>
          </p:grpSpPr>
          <p:sp>
            <p:nvSpPr>
              <p:cNvPr id="32778" name="Text Box 6"/>
              <p:cNvSpPr txBox="1">
                <a:spLocks noChangeArrowheads="1"/>
              </p:cNvSpPr>
              <p:nvPr/>
            </p:nvSpPr>
            <p:spPr bwMode="auto">
              <a:xfrm>
                <a:off x="3719" y="1352"/>
                <a:ext cx="1476" cy="239"/>
              </a:xfrm>
              <a:prstGeom prst="rect">
                <a:avLst/>
              </a:prstGeom>
              <a:solidFill>
                <a:schemeClr val="bg1">
                  <a:alpha val="70195"/>
                </a:schemeClr>
              </a:solidFill>
              <a:ln w="12700">
                <a:solidFill>
                  <a:schemeClr val="tx1"/>
                </a:solidFill>
                <a:miter lim="800000"/>
                <a:headEnd/>
                <a:tailEnd/>
              </a:ln>
            </p:spPr>
            <p:txBody>
              <a:bodyPr>
                <a:spAutoFit/>
              </a:bodyPr>
              <a:lstStyle/>
              <a:p>
                <a:pPr algn="ctr">
                  <a:spcBef>
                    <a:spcPct val="50000"/>
                  </a:spcBef>
                </a:pPr>
                <a:r>
                  <a:rPr lang="zh-CN" altLang="en-US" b="1" dirty="0"/>
                  <a:t>高级图像处理</a:t>
                </a:r>
                <a:endParaRPr lang="en-US" altLang="zh-CN" b="1" dirty="0"/>
              </a:p>
            </p:txBody>
          </p:sp>
          <p:sp>
            <p:nvSpPr>
              <p:cNvPr id="32779" name="Text Box 10"/>
              <p:cNvSpPr txBox="1">
                <a:spLocks noChangeArrowheads="1"/>
              </p:cNvSpPr>
              <p:nvPr/>
            </p:nvSpPr>
            <p:spPr bwMode="auto">
              <a:xfrm>
                <a:off x="3719" y="1587"/>
                <a:ext cx="1476" cy="1337"/>
              </a:xfrm>
              <a:prstGeom prst="rect">
                <a:avLst/>
              </a:prstGeom>
              <a:solidFill>
                <a:schemeClr val="bg1">
                  <a:alpha val="70195"/>
                </a:schemeClr>
              </a:solidFill>
              <a:ln w="12700">
                <a:solidFill>
                  <a:schemeClr val="tx1"/>
                </a:solidFill>
                <a:miter lim="800000"/>
                <a:headEnd/>
                <a:tailEnd/>
              </a:ln>
            </p:spPr>
            <p:txBody>
              <a:bodyPr/>
              <a:lstStyle/>
              <a:p>
                <a:pPr>
                  <a:spcBef>
                    <a:spcPct val="50000"/>
                  </a:spcBef>
                </a:pPr>
                <a:endParaRPr lang="en-IE" b="1" dirty="0"/>
              </a:p>
              <a:p>
                <a:pPr>
                  <a:spcBef>
                    <a:spcPct val="50000"/>
                  </a:spcBef>
                </a:pPr>
                <a:r>
                  <a:rPr lang="zh-CN" altLang="en-US" b="1" dirty="0"/>
                  <a:t>输入：</a:t>
                </a:r>
                <a:r>
                  <a:rPr lang="zh-CN" altLang="en-US" dirty="0"/>
                  <a:t>属性</a:t>
                </a:r>
                <a:r>
                  <a:rPr lang="zh-CN" altLang="en-US" b="1" dirty="0"/>
                  <a:t> </a:t>
                </a:r>
                <a:br>
                  <a:rPr lang="en-US" altLang="zh-CN" b="1" dirty="0"/>
                </a:br>
                <a:r>
                  <a:rPr lang="zh-CN" altLang="en-US" b="1" dirty="0"/>
                  <a:t>输出：</a:t>
                </a:r>
                <a:r>
                  <a:rPr lang="zh-CN" altLang="en-US" dirty="0"/>
                  <a:t>理解</a:t>
                </a:r>
                <a:r>
                  <a:rPr lang="zh-CN" altLang="en-US" b="1" dirty="0"/>
                  <a:t>
示例：</a:t>
                </a:r>
                <a:r>
                  <a:rPr lang="zh-CN" altLang="en-US" dirty="0"/>
                  <a:t>场景理解、图像描述</a:t>
                </a:r>
                <a:r>
                  <a:rPr lang="zh-CN" altLang="en-US" b="1" dirty="0"/>
                  <a:t>
</a:t>
                </a:r>
                <a:endParaRPr lang="en-US" altLang="zh-CN" dirty="0"/>
              </a:p>
            </p:txBody>
          </p:sp>
        </p:grpSp>
        <p:sp>
          <p:nvSpPr>
            <p:cNvPr id="32776" name="Line 15"/>
            <p:cNvSpPr>
              <a:spLocks noChangeShapeType="1"/>
            </p:cNvSpPr>
            <p:nvPr/>
          </p:nvSpPr>
          <p:spPr bwMode="auto">
            <a:xfrm>
              <a:off x="5968256" y="2348383"/>
              <a:ext cx="0" cy="3086100"/>
            </a:xfrm>
            <a:prstGeom prst="line">
              <a:avLst/>
            </a:prstGeom>
            <a:noFill/>
            <a:ln w="38100">
              <a:solidFill>
                <a:schemeClr val="tx1"/>
              </a:solidFill>
              <a:prstDash val="dash"/>
              <a:round/>
              <a:headEnd/>
              <a:tailEnd/>
            </a:ln>
          </p:spPr>
          <p:txBody>
            <a:bodyPr wrap="none"/>
            <a:lstStyle/>
            <a:p>
              <a:endParaRPr lang="zh-CN" altLang="en-US"/>
            </a:p>
          </p:txBody>
        </p:sp>
      </p:grpSp>
      <p:sp>
        <p:nvSpPr>
          <p:cNvPr id="32777" name="Text Box 16"/>
          <p:cNvSpPr txBox="1">
            <a:spLocks noChangeArrowheads="1"/>
          </p:cNvSpPr>
          <p:nvPr/>
        </p:nvSpPr>
        <p:spPr bwMode="auto">
          <a:xfrm>
            <a:off x="3548062" y="5520530"/>
            <a:ext cx="2686050" cy="400110"/>
          </a:xfrm>
          <a:prstGeom prst="rect">
            <a:avLst/>
          </a:prstGeom>
          <a:noFill/>
          <a:ln w="12700">
            <a:noFill/>
            <a:miter lim="800000"/>
            <a:headEnd/>
            <a:tailEnd/>
          </a:ln>
        </p:spPr>
        <p:txBody>
          <a:bodyPr>
            <a:spAutoFit/>
          </a:bodyPr>
          <a:lstStyle/>
          <a:p>
            <a:pPr algn="ctr"/>
            <a:r>
              <a:rPr lang="zh-CN" altLang="en-US" sz="2000" b="1" dirty="0">
                <a:solidFill>
                  <a:srgbClr val="800000"/>
                </a:solidFill>
              </a:rPr>
              <a:t>本次课程主要内容</a:t>
            </a:r>
            <a:endParaRPr lang="en-US" altLang="zh-CN" sz="2000" b="1" dirty="0">
              <a:solidFill>
                <a:srgbClr val="8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7"/>
                                        </p:tgtEl>
                                        <p:attrNameLst>
                                          <p:attrName>style.visibility</p:attrName>
                                        </p:attrNameLst>
                                      </p:cBhvr>
                                      <p:to>
                                        <p:strVal val="visible"/>
                                      </p:to>
                                    </p:set>
                                    <p:animEffect transition="in" filter="fade">
                                      <p:cBhvr>
                                        <p:cTn id="7" dur="500"/>
                                        <p:tgtEl>
                                          <p:spTgt spid="32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均匀噪声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76420" y="2851785"/>
            <a:ext cx="4897755" cy="3611880"/>
            <a:chOff x="6892" y="4683"/>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683"/>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683"/>
                  <a:ext cx="7713" cy="5688"/>
                </a:xfrm>
                <a:prstGeom prst="rect">
                  <a:avLst/>
                </a:prstGeom>
                <a:blipFill rotWithShape="1">
                  <a:blip r:embed="rId4"/>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5"/>
            <a:stretch>
              <a:fillRect/>
            </a:stretch>
          </p:blipFill>
          <p:spPr>
            <a:xfrm>
              <a:off x="7536" y="5599"/>
              <a:ext cx="289" cy="381"/>
            </a:xfrm>
            <a:prstGeom prst="rect">
              <a:avLst/>
            </a:prstGeom>
          </p:spPr>
        </p:pic>
      </p:grpSp>
      <p:pic>
        <p:nvPicPr>
          <p:cNvPr id="3" name="图片 2"/>
          <p:cNvPicPr>
            <a:picLocks noChangeAspect="1"/>
          </p:cNvPicPr>
          <p:nvPr/>
        </p:nvPicPr>
        <p:blipFill>
          <a:blip r:embed="rId6"/>
          <a:stretch>
            <a:fillRect/>
          </a:stretch>
        </p:blipFill>
        <p:spPr>
          <a:xfrm>
            <a:off x="4376420" y="1437640"/>
            <a:ext cx="3479800" cy="1282700"/>
          </a:xfrm>
          <a:prstGeom prst="rect">
            <a:avLst/>
          </a:prstGeom>
        </p:spPr>
      </p:pic>
      <p:pic>
        <p:nvPicPr>
          <p:cNvPr id="10" name="图片 9"/>
          <p:cNvPicPr>
            <a:picLocks noChangeAspect="1"/>
          </p:cNvPicPr>
          <p:nvPr/>
        </p:nvPicPr>
        <p:blipFill>
          <a:blip r:embed="rId7"/>
          <a:stretch>
            <a:fillRect/>
          </a:stretch>
        </p:blipFill>
        <p:spPr>
          <a:xfrm>
            <a:off x="6008370" y="3769360"/>
            <a:ext cx="1574800" cy="800100"/>
          </a:xfrm>
          <a:prstGeom prst="rect">
            <a:avLst/>
          </a:prstGeom>
        </p:spPr>
      </p:pic>
      <p:pic>
        <p:nvPicPr>
          <p:cNvPr id="11" name="图片 10"/>
          <p:cNvPicPr>
            <a:picLocks noChangeAspect="1"/>
          </p:cNvPicPr>
          <p:nvPr/>
        </p:nvPicPr>
        <p:blipFill>
          <a:blip r:embed="rId8"/>
          <a:stretch>
            <a:fillRect/>
          </a:stretch>
        </p:blipFill>
        <p:spPr>
          <a:xfrm>
            <a:off x="5836285" y="5111750"/>
            <a:ext cx="2095500" cy="787400"/>
          </a:xfrm>
          <a:prstGeom prst="rect">
            <a:avLst/>
          </a:prstGeom>
        </p:spPr>
      </p:pic>
      <p:pic>
        <p:nvPicPr>
          <p:cNvPr id="12" name="图片 11"/>
          <p:cNvPicPr>
            <a:picLocks noChangeAspect="1"/>
          </p:cNvPicPr>
          <p:nvPr/>
        </p:nvPicPr>
        <p:blipFill>
          <a:blip r:embed="rId9"/>
          <a:stretch>
            <a:fillRect/>
          </a:stretch>
        </p:blipFill>
        <p:spPr>
          <a:xfrm>
            <a:off x="168910" y="2622550"/>
            <a:ext cx="3594100" cy="2971800"/>
          </a:xfrm>
          <a:prstGeom prst="rect">
            <a:avLst/>
          </a:prstGeom>
        </p:spPr>
      </p:pic>
      <p:sp>
        <p:nvSpPr>
          <p:cNvPr id="20" name="矩形 19"/>
          <p:cNvSpPr/>
          <p:nvPr/>
        </p:nvSpPr>
        <p:spPr>
          <a:xfrm>
            <a:off x="2938145" y="2943225"/>
            <a:ext cx="970915" cy="462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7" name="文本框 6">
            <a:extLst>
              <a:ext uri="{FF2B5EF4-FFF2-40B4-BE49-F238E27FC236}">
                <a16:creationId xmlns:a16="http://schemas.microsoft.com/office/drawing/2014/main" id="{9F2DD70A-36E0-C3E3-0118-A0CFEDD7F59A}"/>
              </a:ext>
            </a:extLst>
          </p:cNvPr>
          <p:cNvSpPr txBox="1"/>
          <p:nvPr/>
        </p:nvSpPr>
        <p:spPr>
          <a:xfrm>
            <a:off x="67250" y="6416576"/>
            <a:ext cx="1620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量化过程中噪声</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98755" y="2745740"/>
            <a:ext cx="3710305" cy="2847975"/>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椒盐噪声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噪声模型</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Noise Models</a:t>
            </a:r>
          </a:p>
        </p:txBody>
      </p:sp>
      <p:grpSp>
        <p:nvGrpSpPr>
          <p:cNvPr id="17" name="组合 16"/>
          <p:cNvGrpSpPr/>
          <p:nvPr/>
        </p:nvGrpSpPr>
        <p:grpSpPr>
          <a:xfrm>
            <a:off x="4376420" y="2851785"/>
            <a:ext cx="4897755" cy="3611880"/>
            <a:chOff x="6892" y="4683"/>
            <a:chExt cx="7713" cy="5688"/>
          </a:xfrm>
        </p:grpSpPr>
        <mc:AlternateContent xmlns:mc="http://schemas.openxmlformats.org/markup-compatibility/2006" xmlns:a14="http://schemas.microsoft.com/office/drawing/2010/main">
          <mc:Choice Requires="a14">
            <p:sp>
              <p:nvSpPr>
                <p:cNvPr id="16" name="文本框 15"/>
                <p:cNvSpPr txBox="1"/>
                <p:nvPr/>
              </p:nvSpPr>
              <p:spPr>
                <a:xfrm>
                  <a:off x="6892" y="4683"/>
                  <a:ext cx="7713" cy="5688"/>
                </a:xfrm>
                <a:prstGeom prst="rect">
                  <a:avLst/>
                </a:prstGeom>
                <a:noFill/>
              </p:spPr>
              <p:txBody>
                <a:bodyPr wrap="square"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：图像的灰度值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的平均灰度值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1"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m:t>𝜎</m:t>
                      </m:r>
                    </m:oMath>
                  </a14:m>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Cambria Math"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Cambria Math" charset="0"/>
                      <a:ea typeface="宋体" charset="0"/>
                      <a:cs typeface="Cambria Math" charset="0"/>
                      <a:sym typeface="+mn-ea"/>
                    </a:rPr>
                    <a:t>的标准差</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p</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z</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出现的概率</a:t>
                  </a:r>
                  <a:endParaRPr kumimoji="0" lang="zh-CN" altLang="en-US" sz="2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892" y="4683"/>
                  <a:ext cx="7713" cy="5688"/>
                </a:xfrm>
                <a:prstGeom prst="rect">
                  <a:avLst/>
                </a:prstGeom>
                <a:blipFill rotWithShape="1">
                  <a:blip r:embed="rId5"/>
                </a:blipFill>
              </p:spPr>
              <p:txBody>
                <a:bodyPr/>
                <a:lstStyle/>
                <a:p>
                  <a:r>
                    <a:rPr lang="zh-CN" altLang="en-US">
                      <a:noFill/>
                    </a:rPr>
                    <a:t> </a:t>
                  </a:r>
                </a:p>
              </p:txBody>
            </p:sp>
          </mc:Fallback>
        </mc:AlternateContent>
        <p:pic>
          <p:nvPicPr>
            <p:cNvPr id="6" name="334E55B0-647D-440b-865C-3EC943EB4CBC-2" descr="wpsoffice"/>
            <p:cNvPicPr>
              <a:picLocks noChangeAspect="1"/>
            </p:cNvPicPr>
            <p:nvPr/>
          </p:nvPicPr>
          <p:blipFill>
            <a:blip r:embed="rId6"/>
            <a:stretch>
              <a:fillRect/>
            </a:stretch>
          </p:blipFill>
          <p:spPr>
            <a:xfrm>
              <a:off x="7536" y="5599"/>
              <a:ext cx="289" cy="381"/>
            </a:xfrm>
            <a:prstGeom prst="rect">
              <a:avLst/>
            </a:prstGeom>
          </p:spPr>
        </p:pic>
      </p:grpSp>
      <p:sp>
        <p:nvSpPr>
          <p:cNvPr id="20" name="矩形 19"/>
          <p:cNvSpPr/>
          <p:nvPr/>
        </p:nvSpPr>
        <p:spPr>
          <a:xfrm>
            <a:off x="19685" y="3586480"/>
            <a:ext cx="970915" cy="1861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pic>
        <p:nvPicPr>
          <p:cNvPr id="15" name="图片 14"/>
          <p:cNvPicPr>
            <a:picLocks noChangeAspect="1"/>
          </p:cNvPicPr>
          <p:nvPr/>
        </p:nvPicPr>
        <p:blipFill>
          <a:blip r:embed="rId7"/>
          <a:stretch>
            <a:fillRect/>
          </a:stretch>
        </p:blipFill>
        <p:spPr>
          <a:xfrm>
            <a:off x="4074795" y="1437640"/>
            <a:ext cx="4711700" cy="1257300"/>
          </a:xfrm>
          <a:prstGeom prst="rect">
            <a:avLst/>
          </a:prstGeom>
        </p:spPr>
      </p:pic>
      <p:pic>
        <p:nvPicPr>
          <p:cNvPr id="18" name="图片 17"/>
          <p:cNvPicPr>
            <a:picLocks noChangeAspect="1"/>
          </p:cNvPicPr>
          <p:nvPr/>
        </p:nvPicPr>
        <p:blipFill>
          <a:blip r:embed="rId8"/>
          <a:stretch>
            <a:fillRect/>
          </a:stretch>
        </p:blipFill>
        <p:spPr>
          <a:xfrm>
            <a:off x="4376420" y="3934460"/>
            <a:ext cx="4584700" cy="469900"/>
          </a:xfrm>
          <a:prstGeom prst="rect">
            <a:avLst/>
          </a:prstGeom>
        </p:spPr>
      </p:pic>
      <p:pic>
        <p:nvPicPr>
          <p:cNvPr id="19" name="图片 18"/>
          <p:cNvPicPr>
            <a:picLocks noChangeAspect="1"/>
          </p:cNvPicPr>
          <p:nvPr/>
        </p:nvPicPr>
        <p:blipFill>
          <a:blip r:embed="rId9"/>
          <a:stretch>
            <a:fillRect/>
          </a:stretch>
        </p:blipFill>
        <p:spPr>
          <a:xfrm>
            <a:off x="3891915" y="5095240"/>
            <a:ext cx="5480685" cy="631825"/>
          </a:xfrm>
          <a:prstGeom prst="rect">
            <a:avLst/>
          </a:prstGeom>
        </p:spPr>
      </p:pic>
      <p:cxnSp>
        <p:nvCxnSpPr>
          <p:cNvPr id="14" name="直线连接符 73"/>
          <p:cNvCxnSpPr/>
          <p:nvPr/>
        </p:nvCxnSpPr>
        <p:spPr>
          <a:xfrm>
            <a:off x="3986530" y="1660525"/>
            <a:ext cx="0" cy="4895850"/>
          </a:xfrm>
          <a:prstGeom prst="line">
            <a:avLst/>
          </a:prstGeom>
          <a:ln>
            <a:solidFill>
              <a:schemeClr val="tx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29CB1DF-AF93-D3CC-5D48-E48E5FCF92AB}"/>
              </a:ext>
            </a:extLst>
          </p:cNvPr>
          <p:cNvSpPr txBox="1"/>
          <p:nvPr/>
        </p:nvSpPr>
        <p:spPr>
          <a:xfrm>
            <a:off x="67250" y="6416576"/>
            <a:ext cx="408316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脉冲噪声，传感器坏点，大幅度电磁干扰等</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算术平均滤波器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优势：计算方便快捷</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缺点：导致图像模糊</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6" name="图片 5"/>
          <p:cNvPicPr>
            <a:picLocks noChangeAspect="1"/>
          </p:cNvPicPr>
          <p:nvPr/>
        </p:nvPicPr>
        <p:blipFill>
          <a:blip r:embed="rId4"/>
          <a:stretch>
            <a:fillRect/>
          </a:stretch>
        </p:blipFill>
        <p:spPr>
          <a:xfrm>
            <a:off x="2773045" y="2518410"/>
            <a:ext cx="3924300" cy="10287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几何均值滤波器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优势：与算术平均滤波相比，几何均值滤波更能保存图像的细节信息</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缺点：乘积、开方的计算复杂度高</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584450" y="2296795"/>
            <a:ext cx="3975100" cy="13208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可以处理盐粒噪声、高斯噪声以及其他噪声，但</a:t>
            </a:r>
            <a:r>
              <a:rPr kumimoji="1" lang="zh-CN" altLang="en-US" sz="2800" b="1" i="0" u="none" strike="noStrike" kern="1200" cap="none" spc="0" normalizeH="0" baseline="0" noProof="0" dirty="0">
                <a:ln>
                  <a:noFill/>
                </a:ln>
                <a:solidFill>
                  <a:srgbClr val="5B9BD5">
                    <a:lumMod val="75000"/>
                  </a:srgbClr>
                </a:solidFill>
                <a:effectLst/>
                <a:uLnTx/>
                <a:uFillTx/>
                <a:latin typeface="Times New Roman Bold" panose="02020503050405090304" charset="0"/>
                <a:ea typeface="Times New Roman" panose="02020503050405090304" charset="0"/>
                <a:cs typeface="Times New Roman" panose="02020503050405090304" charset="0"/>
                <a:sym typeface="+mn-ea"/>
              </a:rPr>
              <a:t>不能处理胡椒噪声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842895" y="2327275"/>
            <a:ext cx="3784600" cy="14478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9693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反谐波平均滤波器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邻域中的长和宽分别为</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m</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和</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个像素</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Q</a:t>
            </a: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宋体" charset="0"/>
                <a:cs typeface="Times New Roman" panose="02020503050405090304" charset="0"/>
                <a:sym typeface="+mn-ea"/>
              </a:rPr>
              <a:t>：滤波器的阶数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6" name="图片 5"/>
          <p:cNvPicPr>
            <a:picLocks noChangeAspect="1"/>
          </p:cNvPicPr>
          <p:nvPr/>
        </p:nvPicPr>
        <p:blipFill>
          <a:blip r:embed="rId4"/>
          <a:stretch>
            <a:fillRect/>
          </a:stretch>
        </p:blipFill>
        <p:spPr>
          <a:xfrm>
            <a:off x="3005455" y="2240280"/>
            <a:ext cx="3458210" cy="163068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反谐波平均滤波器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宋体"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Bold"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 &gt; 0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时，滤波器消除胡椒噪声</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 &lt; 0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时，滤波器消除盐粒噪声</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 = 0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时，滤波器简化为算术平均滤波器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Q = </a:t>
            </a:r>
            <a:r>
              <a:rPr kumimoji="1" lang="en-US" altLang="zh-CN" sz="2800" b="0" i="0" u="none" strike="noStrike" kern="1200" cap="none" spc="0" normalizeH="0" baseline="0" noProof="0" dirty="0">
                <a:ln>
                  <a:noFill/>
                </a:ln>
                <a:solidFill>
                  <a:prstClr val="black"/>
                </a:solidFill>
                <a:effectLst/>
                <a:uLnTx/>
                <a:uFillTx/>
                <a:latin typeface="宋体" charset="0"/>
                <a:ea typeface="宋体" charset="0"/>
                <a:cs typeface="Times New Roman"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1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时，滤波器简化为谐波平均滤波器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6" name="图片 5"/>
          <p:cNvPicPr>
            <a:picLocks noChangeAspect="1"/>
          </p:cNvPicPr>
          <p:nvPr/>
        </p:nvPicPr>
        <p:blipFill>
          <a:blip r:embed="rId4"/>
          <a:stretch>
            <a:fillRect/>
          </a:stretch>
        </p:blipFill>
        <p:spPr>
          <a:xfrm>
            <a:off x="3006090" y="2406015"/>
            <a:ext cx="3458210" cy="163068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39991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：以</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rPr>
              <a:t>x,y</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为中心的像素邻域</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邻域内所有像素灰度值进行排序，输出居于中间值的像素值</a:t>
            </a:r>
            <a:endParaRPr kumimoji="1" lang="zh-CN" altLang="en-US" sz="2800" b="0" i="0"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charset="0"/>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优势：可以有效的降低随机噪声，且模糊度较小</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7" name="图片 6"/>
          <p:cNvPicPr>
            <a:picLocks noChangeAspect="1"/>
          </p:cNvPicPr>
          <p:nvPr/>
        </p:nvPicPr>
        <p:blipFill>
          <a:blip r:embed="rId4"/>
          <a:stretch>
            <a:fillRect/>
          </a:stretch>
        </p:blipFill>
        <p:spPr>
          <a:xfrm>
            <a:off x="2679700" y="2428240"/>
            <a:ext cx="3784600" cy="6858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569277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最大值滤波器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寻找图像中的最亮点，因此可以降低胡椒噪声</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最小值滤波器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寻找图像中的最暗点，因此可以降低盐粒噪声</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912110" y="2157730"/>
            <a:ext cx="3644900" cy="914400"/>
          </a:xfrm>
          <a:prstGeom prst="rect">
            <a:avLst/>
          </a:prstGeom>
        </p:spPr>
      </p:pic>
      <p:pic>
        <p:nvPicPr>
          <p:cNvPr id="6" name="图片 5"/>
          <p:cNvPicPr>
            <a:picLocks noChangeAspect="1"/>
          </p:cNvPicPr>
          <p:nvPr/>
        </p:nvPicPr>
        <p:blipFill>
          <a:blip r:embed="rId5"/>
          <a:stretch>
            <a:fillRect/>
          </a:stretch>
        </p:blipFill>
        <p:spPr>
          <a:xfrm>
            <a:off x="3061335" y="4727575"/>
            <a:ext cx="3746500" cy="8382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538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中点滤波器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是统计排序滤波器与均值滤波器的结合</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适用于随机分布的噪声（高斯、均值噪声）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7" name="图片 6"/>
          <p:cNvPicPr>
            <a:picLocks noChangeAspect="1"/>
          </p:cNvPicPr>
          <p:nvPr/>
        </p:nvPicPr>
        <p:blipFill>
          <a:blip r:embed="rId4"/>
          <a:stretch>
            <a:fillRect/>
          </a:stretch>
        </p:blipFill>
        <p:spPr>
          <a:xfrm>
            <a:off x="1165860" y="2322830"/>
            <a:ext cx="7138035" cy="1206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1AB28-397C-34AC-33C6-2F34502AB0C9}"/>
            </a:ext>
          </a:extLst>
        </p:cNvPr>
        <p:cNvGrpSpPr/>
        <p:nvPr/>
      </p:nvGrpSpPr>
      <p:grpSpPr>
        <a:xfrm>
          <a:off x="0" y="0"/>
          <a:ext cx="0" cy="0"/>
          <a:chOff x="0" y="0"/>
          <a:chExt cx="0" cy="0"/>
        </a:xfrm>
      </p:grpSpPr>
      <p:sp>
        <p:nvSpPr>
          <p:cNvPr id="65538" name="Rectangle 2">
            <a:extLst>
              <a:ext uri="{FF2B5EF4-FFF2-40B4-BE49-F238E27FC236}">
                <a16:creationId xmlns:a16="http://schemas.microsoft.com/office/drawing/2014/main" id="{C9FC83E8-2936-2A46-5C79-4BF6EA29A9A3}"/>
              </a:ext>
            </a:extLst>
          </p:cNvPr>
          <p:cNvSpPr>
            <a:spLocks noGrp="1" noChangeArrowheads="1"/>
          </p:cNvSpPr>
          <p:nvPr>
            <p:ph type="title"/>
          </p:nvPr>
        </p:nvSpPr>
        <p:spPr/>
        <p:txBody>
          <a:bodyPr/>
          <a:lstStyle/>
          <a:p>
            <a:pPr eaLnBrk="1" hangingPunct="1"/>
            <a:r>
              <a:rPr lang="zh-CN" altLang="en-US" dirty="0">
                <a:latin typeface="黑体" pitchFamily="2" charset="-122"/>
                <a:ea typeface="黑体" pitchFamily="2" charset="-122"/>
              </a:rPr>
              <a:t>数字图像处理</a:t>
            </a:r>
            <a:r>
              <a:rPr lang="zh-CN" altLang="en-US" dirty="0">
                <a:latin typeface="黑体" pitchFamily="2" charset="-122"/>
              </a:rPr>
              <a:t>任务</a:t>
            </a:r>
            <a:r>
              <a:rPr lang="zh-CN" altLang="en-US" dirty="0">
                <a:latin typeface="黑体" pitchFamily="2" charset="-122"/>
                <a:ea typeface="黑体" pitchFamily="2" charset="-122"/>
              </a:rPr>
              <a:t>的基本流程</a:t>
            </a:r>
            <a:endParaRPr lang="en-US" altLang="zh-CN" dirty="0">
              <a:latin typeface="黑体" pitchFamily="2" charset="-122"/>
              <a:ea typeface="黑体" pitchFamily="2" charset="-122"/>
            </a:endParaRPr>
          </a:p>
        </p:txBody>
      </p:sp>
      <p:grpSp>
        <p:nvGrpSpPr>
          <p:cNvPr id="8" name="组合 7">
            <a:extLst>
              <a:ext uri="{FF2B5EF4-FFF2-40B4-BE49-F238E27FC236}">
                <a16:creationId xmlns:a16="http://schemas.microsoft.com/office/drawing/2014/main" id="{A399AAAE-F9E0-6D9A-44F6-2195145A6E34}"/>
              </a:ext>
            </a:extLst>
          </p:cNvPr>
          <p:cNvGrpSpPr/>
          <p:nvPr/>
        </p:nvGrpSpPr>
        <p:grpSpPr>
          <a:xfrm>
            <a:off x="550862" y="1556792"/>
            <a:ext cx="8021638" cy="4956013"/>
            <a:chOff x="550862" y="1556792"/>
            <a:chExt cx="8021638" cy="4956013"/>
          </a:xfrm>
        </p:grpSpPr>
        <p:sp>
          <p:nvSpPr>
            <p:cNvPr id="65540" name="Rectangle 19">
              <a:extLst>
                <a:ext uri="{FF2B5EF4-FFF2-40B4-BE49-F238E27FC236}">
                  <a16:creationId xmlns:a16="http://schemas.microsoft.com/office/drawing/2014/main" id="{554399D1-1030-03F9-B49C-F630C725C90A}"/>
                </a:ext>
              </a:extLst>
            </p:cNvPr>
            <p:cNvSpPr>
              <a:spLocks noChangeArrowheads="1"/>
            </p:cNvSpPr>
            <p:nvPr/>
          </p:nvSpPr>
          <p:spPr bwMode="auto">
            <a:xfrm>
              <a:off x="550863" y="38935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图像获取</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541" name="Rectangle 20">
              <a:extLst>
                <a:ext uri="{FF2B5EF4-FFF2-40B4-BE49-F238E27FC236}">
                  <a16:creationId xmlns:a16="http://schemas.microsoft.com/office/drawing/2014/main" id="{089916EE-A84B-51B0-63FF-909BA6480494}"/>
                </a:ext>
              </a:extLst>
            </p:cNvPr>
            <p:cNvSpPr>
              <a:spLocks noChangeArrowheads="1"/>
            </p:cNvSpPr>
            <p:nvPr/>
          </p:nvSpPr>
          <p:spPr bwMode="auto">
            <a:xfrm>
              <a:off x="2532063"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图像恢复</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542" name="Rectangle 21">
              <a:extLst>
                <a:ext uri="{FF2B5EF4-FFF2-40B4-BE49-F238E27FC236}">
                  <a16:creationId xmlns:a16="http://schemas.microsoft.com/office/drawing/2014/main" id="{6A565E73-A314-034C-9A37-85E95405BE1A}"/>
                </a:ext>
              </a:extLst>
            </p:cNvPr>
            <p:cNvSpPr>
              <a:spLocks noChangeArrowheads="1"/>
            </p:cNvSpPr>
            <p:nvPr/>
          </p:nvSpPr>
          <p:spPr bwMode="auto">
            <a:xfrm>
              <a:off x="4910138" y="155679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图像分割</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543" name="Rectangle 22">
              <a:extLst>
                <a:ext uri="{FF2B5EF4-FFF2-40B4-BE49-F238E27FC236}">
                  <a16:creationId xmlns:a16="http://schemas.microsoft.com/office/drawing/2014/main" id="{622E35C7-5FEF-BA55-322A-01A8A384504E}"/>
                </a:ext>
              </a:extLst>
            </p:cNvPr>
            <p:cNvSpPr>
              <a:spLocks noChangeArrowheads="1"/>
            </p:cNvSpPr>
            <p:nvPr/>
          </p:nvSpPr>
          <p:spPr bwMode="auto">
            <a:xfrm>
              <a:off x="6877050"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形态学处理</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545" name="Rectangle 24">
              <a:extLst>
                <a:ext uri="{FF2B5EF4-FFF2-40B4-BE49-F238E27FC236}">
                  <a16:creationId xmlns:a16="http://schemas.microsoft.com/office/drawing/2014/main" id="{09500CDA-83C8-56ED-9AEE-B1B2D1D09042}"/>
                </a:ext>
              </a:extLst>
            </p:cNvPr>
            <p:cNvSpPr>
              <a:spLocks noChangeArrowheads="1"/>
            </p:cNvSpPr>
            <p:nvPr/>
          </p:nvSpPr>
          <p:spPr bwMode="auto">
            <a:xfrm>
              <a:off x="550863" y="276964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图像增强</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547" name="Text Box 26">
              <a:extLst>
                <a:ext uri="{FF2B5EF4-FFF2-40B4-BE49-F238E27FC236}">
                  <a16:creationId xmlns:a16="http://schemas.microsoft.com/office/drawing/2014/main" id="{F1802158-A159-1723-6225-696A7E141BF5}"/>
                </a:ext>
              </a:extLst>
            </p:cNvPr>
            <p:cNvSpPr txBox="1">
              <a:spLocks noChangeArrowheads="1"/>
            </p:cNvSpPr>
            <p:nvPr/>
          </p:nvSpPr>
          <p:spPr bwMode="auto">
            <a:xfrm>
              <a:off x="844589" y="5245327"/>
              <a:ext cx="1107996" cy="369332"/>
            </a:xfrm>
            <a:prstGeom prst="rect">
              <a:avLst/>
            </a:prstGeom>
            <a:noFill/>
            <a:ln w="127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问题领域</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65548" name="AutoShape 27">
              <a:extLst>
                <a:ext uri="{FF2B5EF4-FFF2-40B4-BE49-F238E27FC236}">
                  <a16:creationId xmlns:a16="http://schemas.microsoft.com/office/drawing/2014/main" id="{57EEF16A-C6D8-1DB0-9349-140CA02035B9}"/>
                </a:ext>
              </a:extLst>
            </p:cNvPr>
            <p:cNvCxnSpPr>
              <a:cxnSpLocks noChangeShapeType="1"/>
              <a:stCxn id="65547" idx="0"/>
              <a:endCxn id="65540" idx="2"/>
            </p:cNvCxnSpPr>
            <p:nvPr/>
          </p:nvCxnSpPr>
          <p:spPr bwMode="auto">
            <a:xfrm flipV="1">
              <a:off x="1398587" y="4723855"/>
              <a:ext cx="1" cy="521472"/>
            </a:xfrm>
            <a:prstGeom prst="straightConnector1">
              <a:avLst/>
            </a:prstGeom>
            <a:noFill/>
            <a:ln w="12700">
              <a:solidFill>
                <a:schemeClr val="tx1"/>
              </a:solidFill>
              <a:round/>
              <a:headEnd/>
              <a:tailEnd type="triangle" w="med" len="med"/>
            </a:ln>
          </p:spPr>
        </p:cxnSp>
        <p:cxnSp>
          <p:nvCxnSpPr>
            <p:cNvPr id="65549" name="AutoShape 28">
              <a:extLst>
                <a:ext uri="{FF2B5EF4-FFF2-40B4-BE49-F238E27FC236}">
                  <a16:creationId xmlns:a16="http://schemas.microsoft.com/office/drawing/2014/main" id="{99FAD6FD-0FD1-2861-17C6-CCEC991A3F0E}"/>
                </a:ext>
              </a:extLst>
            </p:cNvPr>
            <p:cNvCxnSpPr>
              <a:cxnSpLocks noChangeShapeType="1"/>
              <a:stCxn id="65540" idx="0"/>
              <a:endCxn id="65545" idx="2"/>
            </p:cNvCxnSpPr>
            <p:nvPr/>
          </p:nvCxnSpPr>
          <p:spPr bwMode="auto">
            <a:xfrm rot="-5400000">
              <a:off x="1251744" y="3746749"/>
              <a:ext cx="293687" cy="0"/>
            </a:xfrm>
            <a:prstGeom prst="straightConnector1">
              <a:avLst/>
            </a:prstGeom>
            <a:noFill/>
            <a:ln w="12700">
              <a:solidFill>
                <a:schemeClr val="tx1"/>
              </a:solidFill>
              <a:round/>
              <a:headEnd/>
              <a:tailEnd type="triangle" w="med" len="med"/>
            </a:ln>
          </p:spPr>
        </p:cxnSp>
        <p:cxnSp>
          <p:nvCxnSpPr>
            <p:cNvPr id="65550" name="AutoShape 29">
              <a:extLst>
                <a:ext uri="{FF2B5EF4-FFF2-40B4-BE49-F238E27FC236}">
                  <a16:creationId xmlns:a16="http://schemas.microsoft.com/office/drawing/2014/main" id="{33F2A640-9B3B-E0E4-332A-31AB4541A6BC}"/>
                </a:ext>
              </a:extLst>
            </p:cNvPr>
            <p:cNvCxnSpPr>
              <a:cxnSpLocks noChangeShapeType="1"/>
            </p:cNvCxnSpPr>
            <p:nvPr/>
          </p:nvCxnSpPr>
          <p:spPr bwMode="auto">
            <a:xfrm rot="5400000">
              <a:off x="7577931" y="4870699"/>
              <a:ext cx="293687" cy="0"/>
            </a:xfrm>
            <a:prstGeom prst="straightConnector1">
              <a:avLst/>
            </a:prstGeom>
            <a:noFill/>
            <a:ln w="12700">
              <a:solidFill>
                <a:schemeClr val="tx1"/>
              </a:solidFill>
              <a:round/>
              <a:headEnd/>
              <a:tailEnd type="triangle" w="med" len="med"/>
            </a:ln>
          </p:spPr>
        </p:cxnSp>
        <p:cxnSp>
          <p:nvCxnSpPr>
            <p:cNvPr id="65551" name="AutoShape 30">
              <a:extLst>
                <a:ext uri="{FF2B5EF4-FFF2-40B4-BE49-F238E27FC236}">
                  <a16:creationId xmlns:a16="http://schemas.microsoft.com/office/drawing/2014/main" id="{B9E6263C-A79C-020D-BFEA-39D7FD2BD0B5}"/>
                </a:ext>
              </a:extLst>
            </p:cNvPr>
            <p:cNvCxnSpPr>
              <a:cxnSpLocks noChangeShapeType="1"/>
              <a:stCxn id="65543" idx="2"/>
            </p:cNvCxnSpPr>
            <p:nvPr/>
          </p:nvCxnSpPr>
          <p:spPr bwMode="auto">
            <a:xfrm rot="5400000">
              <a:off x="7577931" y="3746749"/>
              <a:ext cx="293687" cy="0"/>
            </a:xfrm>
            <a:prstGeom prst="straightConnector1">
              <a:avLst/>
            </a:prstGeom>
            <a:noFill/>
            <a:ln w="12700">
              <a:solidFill>
                <a:schemeClr val="tx1"/>
              </a:solidFill>
              <a:round/>
              <a:headEnd/>
              <a:tailEnd type="triangle" w="med" len="med"/>
            </a:ln>
          </p:spPr>
        </p:cxnSp>
        <p:cxnSp>
          <p:nvCxnSpPr>
            <p:cNvPr id="65552" name="AutoShape 31">
              <a:extLst>
                <a:ext uri="{FF2B5EF4-FFF2-40B4-BE49-F238E27FC236}">
                  <a16:creationId xmlns:a16="http://schemas.microsoft.com/office/drawing/2014/main" id="{6F1D70B5-363B-B5F6-385B-99AD1DBC9A92}"/>
                </a:ext>
              </a:extLst>
            </p:cNvPr>
            <p:cNvCxnSpPr>
              <a:cxnSpLocks noChangeShapeType="1"/>
              <a:stCxn id="65542" idx="3"/>
              <a:endCxn id="65543" idx="0"/>
            </p:cNvCxnSpPr>
            <p:nvPr/>
          </p:nvCxnSpPr>
          <p:spPr bwMode="auto">
            <a:xfrm>
              <a:off x="6605588" y="1972717"/>
              <a:ext cx="1119187" cy="796925"/>
            </a:xfrm>
            <a:prstGeom prst="bentConnector2">
              <a:avLst/>
            </a:prstGeom>
            <a:noFill/>
            <a:ln w="12700">
              <a:solidFill>
                <a:schemeClr val="tx1"/>
              </a:solidFill>
              <a:miter lim="800000"/>
              <a:headEnd/>
              <a:tailEnd type="triangle" w="med" len="med"/>
            </a:ln>
          </p:spPr>
        </p:cxnSp>
        <p:cxnSp>
          <p:nvCxnSpPr>
            <p:cNvPr id="65553" name="AutoShape 32">
              <a:extLst>
                <a:ext uri="{FF2B5EF4-FFF2-40B4-BE49-F238E27FC236}">
                  <a16:creationId xmlns:a16="http://schemas.microsoft.com/office/drawing/2014/main" id="{79A3A340-671B-23A4-2F09-76F27BF16EBC}"/>
                </a:ext>
              </a:extLst>
            </p:cNvPr>
            <p:cNvCxnSpPr>
              <a:cxnSpLocks noChangeShapeType="1"/>
              <a:stCxn id="65541" idx="3"/>
              <a:endCxn id="65542" idx="1"/>
            </p:cNvCxnSpPr>
            <p:nvPr/>
          </p:nvCxnSpPr>
          <p:spPr bwMode="auto">
            <a:xfrm>
              <a:off x="4227513" y="1972717"/>
              <a:ext cx="682625" cy="0"/>
            </a:xfrm>
            <a:prstGeom prst="straightConnector1">
              <a:avLst/>
            </a:prstGeom>
            <a:noFill/>
            <a:ln w="12700">
              <a:solidFill>
                <a:schemeClr val="tx1"/>
              </a:solidFill>
              <a:round/>
              <a:headEnd/>
              <a:tailEnd type="triangle" w="med" len="med"/>
            </a:ln>
          </p:spPr>
        </p:cxnSp>
        <p:cxnSp>
          <p:nvCxnSpPr>
            <p:cNvPr id="65554" name="AutoShape 33">
              <a:extLst>
                <a:ext uri="{FF2B5EF4-FFF2-40B4-BE49-F238E27FC236}">
                  <a16:creationId xmlns:a16="http://schemas.microsoft.com/office/drawing/2014/main" id="{97485E5B-8909-8187-C9AA-7C11442AF8E0}"/>
                </a:ext>
              </a:extLst>
            </p:cNvPr>
            <p:cNvCxnSpPr>
              <a:cxnSpLocks noChangeShapeType="1"/>
              <a:stCxn id="65545" idx="0"/>
              <a:endCxn id="65541" idx="1"/>
            </p:cNvCxnSpPr>
            <p:nvPr/>
          </p:nvCxnSpPr>
          <p:spPr bwMode="auto">
            <a:xfrm rot="-5400000">
              <a:off x="1566863" y="1804442"/>
              <a:ext cx="796925" cy="1133475"/>
            </a:xfrm>
            <a:prstGeom prst="bentConnector2">
              <a:avLst/>
            </a:prstGeom>
            <a:noFill/>
            <a:ln w="12700">
              <a:solidFill>
                <a:schemeClr val="tx1"/>
              </a:solidFill>
              <a:miter lim="800000"/>
              <a:headEnd/>
              <a:tailEnd type="triangle" w="med" len="med"/>
            </a:ln>
          </p:spPr>
        </p:cxnSp>
        <p:sp>
          <p:nvSpPr>
            <p:cNvPr id="23" name="Rectangle 23">
              <a:extLst>
                <a:ext uri="{FF2B5EF4-FFF2-40B4-BE49-F238E27FC236}">
                  <a16:creationId xmlns:a16="http://schemas.microsoft.com/office/drawing/2014/main" id="{FCC5658E-8CA9-56B9-F805-83DEF96FAA4F}"/>
                </a:ext>
              </a:extLst>
            </p:cNvPr>
            <p:cNvSpPr>
              <a:spLocks noChangeArrowheads="1"/>
            </p:cNvSpPr>
            <p:nvPr/>
          </p:nvSpPr>
          <p:spPr bwMode="auto">
            <a:xfrm>
              <a:off x="6877050" y="389225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000000"/>
                  </a:solidFill>
                  <a:effectLst/>
                  <a:uLnTx/>
                  <a:uFillTx/>
                  <a:latin typeface="Arial"/>
                  <a:ea typeface="+mn-ea"/>
                  <a:cs typeface="+mn-cs"/>
                </a:rPr>
                <a:t>特征提取</a:t>
              </a:r>
              <a:endParaRPr kumimoji="0" lang="en-US" altLang="zh-CN" sz="17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Rectangle 25">
              <a:extLst>
                <a:ext uri="{FF2B5EF4-FFF2-40B4-BE49-F238E27FC236}">
                  <a16:creationId xmlns:a16="http://schemas.microsoft.com/office/drawing/2014/main" id="{0B8F1BE6-6374-222F-D301-D7BF13706BEF}"/>
                </a:ext>
              </a:extLst>
            </p:cNvPr>
            <p:cNvSpPr>
              <a:spLocks noChangeArrowheads="1"/>
            </p:cNvSpPr>
            <p:nvPr/>
          </p:nvSpPr>
          <p:spPr bwMode="auto">
            <a:xfrm>
              <a:off x="6877049" y="5014862"/>
              <a:ext cx="1695450" cy="830263"/>
            </a:xfrm>
            <a:prstGeom prst="rect">
              <a:avLst/>
            </a:prstGeom>
            <a:solidFill>
              <a:schemeClr val="bg1"/>
            </a:solidFill>
            <a:ln w="12700">
              <a:solidFill>
                <a:schemeClr val="tx1"/>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000000"/>
                  </a:solidFill>
                  <a:effectLst/>
                  <a:uLnTx/>
                  <a:uFillTx/>
                  <a:latin typeface="Arial"/>
                  <a:ea typeface="+mn-ea"/>
                  <a:cs typeface="+mn-cs"/>
                </a:rPr>
                <a:t>目标识别</a:t>
              </a:r>
              <a:endParaRPr kumimoji="0" lang="en-US" altLang="zh-CN" sz="17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Rectangle 35">
              <a:extLst>
                <a:ext uri="{FF2B5EF4-FFF2-40B4-BE49-F238E27FC236}">
                  <a16:creationId xmlns:a16="http://schemas.microsoft.com/office/drawing/2014/main" id="{401B919B-CB7A-6A3B-A0AF-279FE99D3A0B}"/>
                </a:ext>
              </a:extLst>
            </p:cNvPr>
            <p:cNvSpPr>
              <a:spLocks noChangeArrowheads="1"/>
            </p:cNvSpPr>
            <p:nvPr/>
          </p:nvSpPr>
          <p:spPr bwMode="auto">
            <a:xfrm>
              <a:off x="550862" y="5682543"/>
              <a:ext cx="1695450" cy="830262"/>
            </a:xfrm>
            <a:prstGeom prst="rect">
              <a:avLst/>
            </a:prstGeom>
            <a:solidFill>
              <a:schemeClr val="bg1"/>
            </a:solidFill>
            <a:ln w="25400">
              <a:solidFill>
                <a:schemeClr val="tx1"/>
              </a:solidFill>
              <a:prstDash val="dash"/>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图像显示或打印</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7510FE18-831D-94ED-33FC-9F80A3F563F9}"/>
                </a:ext>
              </a:extLst>
            </p:cNvPr>
            <p:cNvSpPr>
              <a:spLocks noChangeArrowheads="1"/>
            </p:cNvSpPr>
            <p:nvPr/>
          </p:nvSpPr>
          <p:spPr bwMode="auto">
            <a:xfrm>
              <a:off x="2565400"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彩色处理</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E733BDFB-50C9-B0AC-44D8-B01AD5265F0D}"/>
                </a:ext>
              </a:extLst>
            </p:cNvPr>
            <p:cNvSpPr>
              <a:spLocks noChangeArrowheads="1"/>
            </p:cNvSpPr>
            <p:nvPr/>
          </p:nvSpPr>
          <p:spPr bwMode="auto">
            <a:xfrm>
              <a:off x="4808538" y="5670005"/>
              <a:ext cx="1695450" cy="830262"/>
            </a:xfrm>
            <a:prstGeom prst="rect">
              <a:avLst/>
            </a:prstGeom>
            <a:solidFill>
              <a:schemeClr val="bg1"/>
            </a:solidFill>
            <a:ln w="12700">
              <a:solidFill>
                <a:schemeClr val="tx1"/>
              </a:solidFill>
              <a:prstDash val="solid"/>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图像压缩</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3" name="Object 4">
              <a:extLst>
                <a:ext uri="{FF2B5EF4-FFF2-40B4-BE49-F238E27FC236}">
                  <a16:creationId xmlns:a16="http://schemas.microsoft.com/office/drawing/2014/main" id="{5976F3E2-1BA4-8FC9-04F8-1E26E882E5B8}"/>
                </a:ext>
              </a:extLst>
            </p:cNvPr>
            <p:cNvGraphicFramePr>
              <a:graphicFrameLocks noChangeAspect="1"/>
            </p:cNvGraphicFramePr>
            <p:nvPr>
              <p:extLst>
                <p:ext uri="{D42A27DB-BD31-4B8C-83A1-F6EECF244321}">
                  <p14:modId xmlns:p14="http://schemas.microsoft.com/office/powerpoint/2010/main" val="609835319"/>
                </p:ext>
              </p:extLst>
            </p:nvPr>
          </p:nvGraphicFramePr>
          <p:xfrm>
            <a:off x="2558201" y="2873244"/>
            <a:ext cx="1710233" cy="2012039"/>
          </p:xfrm>
          <a:graphic>
            <a:graphicData uri="http://schemas.openxmlformats.org/presentationml/2006/ole">
              <mc:AlternateContent xmlns:mc="http://schemas.openxmlformats.org/markup-compatibility/2006">
                <mc:Choice xmlns:v="urn:schemas-microsoft-com:vml" Requires="v">
                  <p:oleObj name="位图图像" r:id="rId3" imgW="2590800" imgH="3048000" progId="Paint.Picture">
                    <p:embed/>
                  </p:oleObj>
                </mc:Choice>
                <mc:Fallback>
                  <p:oleObj name="位图图像" r:id="rId3" imgW="2590800" imgH="3048000" progId="Paint.Picture">
                    <p:embed/>
                    <p:pic>
                      <p:nvPicPr>
                        <p:cNvPr id="3" name="Object 4">
                          <a:extLst>
                            <a:ext uri="{FF2B5EF4-FFF2-40B4-BE49-F238E27FC236}">
                              <a16:creationId xmlns:a16="http://schemas.microsoft.com/office/drawing/2014/main" id="{5976F3E2-1BA4-8FC9-04F8-1E26E882E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201" y="2873244"/>
                          <a:ext cx="1710233" cy="2012039"/>
                        </a:xfrm>
                        <a:prstGeom prst="rect">
                          <a:avLst/>
                        </a:prstGeom>
                        <a:noFill/>
                        <a:ln>
                          <a:noFill/>
                        </a:ln>
                        <a:effectLst/>
                      </p:spPr>
                    </p:pic>
                  </p:oleObj>
                </mc:Fallback>
              </mc:AlternateContent>
            </a:graphicData>
          </a:graphic>
        </p:graphicFrame>
        <p:graphicFrame>
          <p:nvGraphicFramePr>
            <p:cNvPr id="4" name="Object 5">
              <a:extLst>
                <a:ext uri="{FF2B5EF4-FFF2-40B4-BE49-F238E27FC236}">
                  <a16:creationId xmlns:a16="http://schemas.microsoft.com/office/drawing/2014/main" id="{BB5A791E-322B-D865-2005-A47297FA083F}"/>
                </a:ext>
              </a:extLst>
            </p:cNvPr>
            <p:cNvGraphicFramePr>
              <a:graphicFrameLocks noChangeAspect="1"/>
            </p:cNvGraphicFramePr>
            <p:nvPr>
              <p:extLst>
                <p:ext uri="{D42A27DB-BD31-4B8C-83A1-F6EECF244321}">
                  <p14:modId xmlns:p14="http://schemas.microsoft.com/office/powerpoint/2010/main" val="2726904816"/>
                </p:ext>
              </p:extLst>
            </p:nvPr>
          </p:nvGraphicFramePr>
          <p:xfrm>
            <a:off x="4951125" y="2824774"/>
            <a:ext cx="1716520" cy="1993176"/>
          </p:xfrm>
          <a:graphic>
            <a:graphicData uri="http://schemas.openxmlformats.org/presentationml/2006/ole">
              <mc:AlternateContent xmlns:mc="http://schemas.openxmlformats.org/markup-compatibility/2006">
                <mc:Choice xmlns:v="urn:schemas-microsoft-com:vml" Requires="v">
                  <p:oleObj name="位图图像" r:id="rId5" imgW="2600325" imgH="3019425" progId="Paint.Picture">
                    <p:embed/>
                  </p:oleObj>
                </mc:Choice>
                <mc:Fallback>
                  <p:oleObj name="位图图像" r:id="rId5" imgW="2600325" imgH="3019425" progId="Paint.Picture">
                    <p:embed/>
                    <p:pic>
                      <p:nvPicPr>
                        <p:cNvPr id="4" name="Object 5">
                          <a:extLst>
                            <a:ext uri="{FF2B5EF4-FFF2-40B4-BE49-F238E27FC236}">
                              <a16:creationId xmlns:a16="http://schemas.microsoft.com/office/drawing/2014/main" id="{BB5A791E-322B-D865-2005-A47297FA08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125" y="2824774"/>
                          <a:ext cx="1716520" cy="1993176"/>
                        </a:xfrm>
                        <a:prstGeom prst="rect">
                          <a:avLst/>
                        </a:prstGeom>
                        <a:noFill/>
                        <a:ln>
                          <a:noFill/>
                        </a:ln>
                        <a:effectLst/>
                      </p:spPr>
                    </p:pic>
                  </p:oleObj>
                </mc:Fallback>
              </mc:AlternateContent>
            </a:graphicData>
          </a:graphic>
        </p:graphicFrame>
        <p:sp>
          <p:nvSpPr>
            <p:cNvPr id="5" name="箭头: 右 19">
              <a:extLst>
                <a:ext uri="{FF2B5EF4-FFF2-40B4-BE49-F238E27FC236}">
                  <a16:creationId xmlns:a16="http://schemas.microsoft.com/office/drawing/2014/main" id="{17F2FC3C-BBA2-9835-BFFE-24D8703AEBDB}"/>
                </a:ext>
              </a:extLst>
            </p:cNvPr>
            <p:cNvSpPr/>
            <p:nvPr/>
          </p:nvSpPr>
          <p:spPr>
            <a:xfrm>
              <a:off x="4318196" y="3679663"/>
              <a:ext cx="536730" cy="366411"/>
            </a:xfrm>
            <a:prstGeom prst="rightArrow">
              <a:avLst/>
            </a:prstGeom>
            <a:solidFill>
              <a:srgbClr val="0070C0">
                <a:alpha val="70000"/>
              </a:srgbClr>
            </a:solidFill>
            <a:ln w="12700" cap="flat" cmpd="sng" algn="ctr">
              <a:solidFill>
                <a:schemeClr val="accent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47781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39991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在邻域</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中删除</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个最低灰度值、</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个最高灰度值</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g</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r,c</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表示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S</a:t>
            </a:r>
            <a:r>
              <a:rPr kumimoji="1" lang="en-US" altLang="zh-CN" sz="2800" b="0" i="1" u="none" strike="noStrike" kern="1200" cap="none" spc="0" normalizeH="0" baseline="-2500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xy</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中剩下的</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mn</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个像素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修正阿尔法均值滤波器表示剩下的</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mn</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Times New Roman" panose="02020503050405090304" charset="0"/>
                <a:cs typeface="Times New Roman Italic"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个像素的平均灰度值</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455545" y="2406650"/>
            <a:ext cx="4724400" cy="1117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统计排序滤波器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的取值范围为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[0, </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mn</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－1</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d = 0 </a:t>
            </a:r>
            <a:r>
              <a:rPr kumimoji="1" lang="zh-CN" altLang="en-US" sz="2800" b="0" i="0" u="none" strike="noStrike" kern="1200" cap="none" spc="0" normalizeH="0" baseline="0" noProof="0" dirty="0">
                <a:ln>
                  <a:noFill/>
                </a:ln>
                <a:solidFill>
                  <a:prstClr val="black"/>
                </a:solidFill>
                <a:effectLst/>
                <a:uLnTx/>
                <a:uFillTx/>
                <a:latin typeface="Times New Roman Regular" panose="02020503050405090304" charset="0"/>
                <a:ea typeface="Times New Roman" panose="02020503050405090304" charset="0"/>
                <a:cs typeface="Times New Roman Regular" panose="02020503050405090304" charset="0"/>
                <a:sym typeface="+mn-ea"/>
              </a:rPr>
              <a:t>时，</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修正阿尔法均值滤波器简化为算术平均滤波器</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d = mn</a:t>
            </a:r>
            <a:r>
              <a:rPr kumimoji="1" lang="en-US" altLang="zh-CN" sz="2800" b="0" i="0" u="none" strike="noStrike" kern="1200" cap="none" spc="0" normalizeH="0" baseline="0" noProof="0" dirty="0">
                <a:ln>
                  <a:noFill/>
                </a:ln>
                <a:solidFill>
                  <a:prstClr val="black"/>
                </a:solidFill>
                <a:effectLst/>
                <a:uLnTx/>
                <a:uFillTx/>
                <a:latin typeface="Times New Roman Regular" panose="02020503050405090304" charset="0"/>
                <a:ea typeface="宋体" charset="0"/>
                <a:cs typeface="Times New Roman Regular" panose="02020503050405090304" charset="0"/>
                <a:sym typeface="+mn-ea"/>
              </a:rPr>
              <a:t>－</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1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时，修正阿尔法均值滤波器简化为中值滤波器</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适用于多种混合噪声（高斯、椒盐噪声）</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噪声复原</a:t>
            </a:r>
          </a:p>
        </p:txBody>
      </p:sp>
      <p:cxnSp>
        <p:nvCxnSpPr>
          <p:cNvPr id="4" name="直线连接符 4"/>
          <p:cNvCxnSpPr/>
          <p:nvPr/>
        </p:nvCxnSpPr>
        <p:spPr>
          <a:xfrm>
            <a:off x="245554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Restoration from noise only</a:t>
            </a:r>
          </a:p>
        </p:txBody>
      </p:sp>
      <p:pic>
        <p:nvPicPr>
          <p:cNvPr id="3" name="图片 2"/>
          <p:cNvPicPr>
            <a:picLocks noChangeAspect="1"/>
          </p:cNvPicPr>
          <p:nvPr/>
        </p:nvPicPr>
        <p:blipFill>
          <a:blip r:embed="rId4"/>
          <a:stretch>
            <a:fillRect/>
          </a:stretch>
        </p:blipFill>
        <p:spPr>
          <a:xfrm>
            <a:off x="2455545" y="2289810"/>
            <a:ext cx="4724400" cy="11176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44012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估计图像复原中的退化函数</a:t>
                </a:r>
                <a14:m>
                  <m:oMath xmlns:m="http://schemas.openxmlformats.org/officeDocument/2006/math">
                    <m:r>
                      <a:rPr kumimoji="1"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503050405090304" charset="0"/>
                        <a:sym typeface="+mn-ea"/>
                      </a:rPr>
                      <m:t>ℋ</m:t>
                    </m:r>
                  </m:oMath>
                </a14:m>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观察法</a:t>
                </a:r>
                <a:endParaRPr kumimoji="1" lang="en-US" altLang="zh-CN"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从图像信号很强的区域采集信息</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一般只能进行比较简单的估计</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实验法</a:t>
                </a:r>
                <a:endParaRPr kumimoji="1" lang="en-US" altLang="zh-CN"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当实验设备与退化图像的设备相似时，通过设置系统参数获取类似的退化图像</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rPr>
                  <a:t>建模法</a:t>
                </a:r>
                <a:endParaRPr kumimoji="1" lang="en-US" altLang="zh-CN" sz="2800" b="1" i="0" u="none" strike="noStrike" kern="1200" cap="none" spc="0" normalizeH="0" baseline="0" noProof="0" dirty="0">
                  <a:ln>
                    <a:noFill/>
                  </a:ln>
                  <a:solidFill>
                    <a:srgbClr val="5B9BD5">
                      <a:lumMod val="50000"/>
                    </a:srgbClr>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根据不同设备环境的特性建立退化模型</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需要一定的先验知识，具有较强的针对性</a:t>
                </a: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4401205"/>
              </a:xfrm>
              <a:prstGeom prst="rect">
                <a:avLst/>
              </a:prstGeom>
              <a:blipFill>
                <a:blip r:embed="rId4"/>
                <a:stretch>
                  <a:fillRect l="-1266" t="-1801" b="-2493"/>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18135" y="102870"/>
            <a:ext cx="2867660"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估计退化函数</a:t>
            </a:r>
          </a:p>
        </p:txBody>
      </p:sp>
      <p:cxnSp>
        <p:nvCxnSpPr>
          <p:cNvPr id="4" name="直线连接符 4"/>
          <p:cNvCxnSpPr/>
          <p:nvPr/>
        </p:nvCxnSpPr>
        <p:spPr>
          <a:xfrm>
            <a:off x="3277235" y="47752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02920" y="624840"/>
            <a:ext cx="5455287"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rPr>
              <a:t>Estimating the Degradation Function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descr="Gaussian PSF frequency response"/>
          <p:cNvPicPr>
            <a:picLocks noChangeAspect="1" noChangeArrowheads="1"/>
          </p:cNvPicPr>
          <p:nvPr/>
        </p:nvPicPr>
        <p:blipFill>
          <a:blip r:embed="rId3" cstate="print"/>
          <a:srcRect/>
          <a:stretch>
            <a:fillRect/>
          </a:stretch>
        </p:blipFill>
        <p:spPr bwMode="auto">
          <a:xfrm>
            <a:off x="5002539" y="3493050"/>
            <a:ext cx="3120000" cy="2340000"/>
          </a:xfrm>
          <a:prstGeom prst="rect">
            <a:avLst/>
          </a:prstGeom>
          <a:noFill/>
        </p:spPr>
      </p:pic>
      <p:pic>
        <p:nvPicPr>
          <p:cNvPr id="16" name="Picture 2" descr="Gaussian PSF"/>
          <p:cNvPicPr>
            <a:picLocks noChangeAspect="1" noChangeArrowheads="1"/>
          </p:cNvPicPr>
          <p:nvPr/>
        </p:nvPicPr>
        <p:blipFill>
          <a:blip r:embed="rId4" cstate="print"/>
          <a:srcRect/>
          <a:stretch>
            <a:fillRect/>
          </a:stretch>
        </p:blipFill>
        <p:spPr bwMode="auto">
          <a:xfrm>
            <a:off x="1187624" y="3493050"/>
            <a:ext cx="3071250" cy="2340000"/>
          </a:xfrm>
          <a:prstGeom prst="rect">
            <a:avLst/>
          </a:prstGeom>
          <a:noFill/>
        </p:spPr>
      </p:pic>
      <p:sp>
        <p:nvSpPr>
          <p:cNvPr id="3" name="内容占位符 2"/>
          <p:cNvSpPr>
            <a:spLocks noGrp="1"/>
          </p:cNvSpPr>
          <p:nvPr>
            <p:ph idx="1"/>
          </p:nvPr>
        </p:nvSpPr>
        <p:spPr>
          <a:xfrm>
            <a:off x="457200" y="1333500"/>
            <a:ext cx="8229600" cy="2238376"/>
          </a:xfrm>
        </p:spPr>
        <p:txBody>
          <a:bodyPr/>
          <a:lstStyle/>
          <a:p>
            <a:pPr marL="457200" lvl="1" indent="-457200">
              <a:buClr>
                <a:srgbClr val="053E49"/>
              </a:buClr>
              <a:buFont typeface="Wingdings 2" panose="05020102010507070707" pitchFamily="18" charset="2"/>
              <a:buChar char=""/>
            </a:pPr>
            <a:r>
              <a:rPr lang="zh-CN" altLang="en-US" sz="2600" b="1" dirty="0">
                <a:solidFill>
                  <a:srgbClr val="7D2E8F"/>
                </a:solidFill>
                <a:latin typeface="+mn-ea"/>
              </a:rPr>
              <a:t>高斯模糊</a:t>
            </a:r>
            <a:r>
              <a:rPr lang="zh-CN" altLang="en-US" sz="2600" b="1" dirty="0"/>
              <a:t>是许多光学成像系统最常见的降质函数，标准差为   的高斯模糊的点扩散函数定义为</a:t>
            </a:r>
            <a:endParaRPr lang="en-US" altLang="zh-CN" sz="2600" b="1" dirty="0"/>
          </a:p>
          <a:p>
            <a:pPr marL="0" lvl="1" indent="0">
              <a:buClr>
                <a:srgbClr val="053E49"/>
              </a:buClr>
              <a:buNone/>
            </a:pPr>
            <a:endParaRPr lang="en-US" altLang="zh-CN" sz="1050" b="1" dirty="0"/>
          </a:p>
          <a:p>
            <a:pPr marL="457200" lvl="1" indent="-457200">
              <a:buClr>
                <a:srgbClr val="053E49"/>
              </a:buClr>
              <a:buFont typeface="Wingdings 2" panose="05020102010507070707" pitchFamily="18" charset="2"/>
              <a:buChar char=""/>
            </a:pPr>
            <a:r>
              <a:rPr lang="zh-CN" altLang="en-US" sz="2600" b="1" dirty="0"/>
              <a:t>长时间暴露在大气中会造成这种模糊。</a:t>
            </a:r>
            <a:endParaRPr lang="en-US" altLang="zh-CN" sz="2600" b="1" dirty="0"/>
          </a:p>
          <a:p>
            <a:pPr marL="865187" lvl="2" indent="-457200">
              <a:buClr>
                <a:srgbClr val="053E49"/>
              </a:buClr>
              <a:buFont typeface="Garamond" pitchFamily="18" charset="0"/>
              <a:buChar char="–"/>
            </a:pPr>
            <a:endParaRPr lang="en-US" altLang="zh-CN" sz="2600" b="1" dirty="0"/>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高斯模糊</a:t>
            </a:r>
            <a:r>
              <a:rPr lang="x-none" dirty="0">
                <a:latin typeface="黑体" pitchFamily="2" charset="-122"/>
                <a:ea typeface="黑体" pitchFamily="2" charset="-122"/>
              </a:rPr>
              <a:t>点扩散函数</a:t>
            </a:r>
            <a:endParaRPr lang="zh-CN" altLang="en-US" dirty="0">
              <a:latin typeface="黑体" pitchFamily="2" charset="-122"/>
              <a:ea typeface="黑体" pitchFamily="2" charset="-122"/>
            </a:endParaRPr>
          </a:p>
        </p:txBody>
      </p:sp>
      <p:graphicFrame>
        <p:nvGraphicFramePr>
          <p:cNvPr id="202759" name="Object 7"/>
          <p:cNvGraphicFramePr>
            <a:graphicFrameLocks noChangeAspect="1"/>
          </p:cNvGraphicFramePr>
          <p:nvPr/>
        </p:nvGraphicFramePr>
        <p:xfrm>
          <a:off x="2374900" y="1993900"/>
          <a:ext cx="177800" cy="198438"/>
        </p:xfrm>
        <a:graphic>
          <a:graphicData uri="http://schemas.openxmlformats.org/presentationml/2006/ole">
            <mc:AlternateContent xmlns:mc="http://schemas.openxmlformats.org/markup-compatibility/2006">
              <mc:Choice xmlns:v="urn:schemas-microsoft-com:vml" Requires="v">
                <p:oleObj name="Formula" r:id="rId5" imgW="184320" imgH="196920" progId="Equation.Ribbit">
                  <p:embed/>
                </p:oleObj>
              </mc:Choice>
              <mc:Fallback>
                <p:oleObj name="Formula" r:id="rId5" imgW="184320" imgH="196920" progId="Equation.Ribbit">
                  <p:embed/>
                  <p:pic>
                    <p:nvPicPr>
                      <p:cNvPr id="202759" name="Object 7"/>
                      <p:cNvPicPr>
                        <a:picLocks noChangeAspect="1" noChangeArrowheads="1"/>
                      </p:cNvPicPr>
                      <p:nvPr/>
                    </p:nvPicPr>
                    <p:blipFill>
                      <a:blip r:embed="rId6"/>
                      <a:srcRect/>
                      <a:stretch>
                        <a:fillRect/>
                      </a:stretch>
                    </p:blipFill>
                    <p:spPr bwMode="auto">
                      <a:xfrm>
                        <a:off x="2374900" y="1993900"/>
                        <a:ext cx="1778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内容占位符 2"/>
          <p:cNvSpPr txBox="1">
            <a:spLocks/>
          </p:cNvSpPr>
          <p:nvPr/>
        </p:nvSpPr>
        <p:spPr>
          <a:xfrm>
            <a:off x="943078" y="6409607"/>
            <a:ext cx="7285178" cy="430917"/>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高斯模糊的点扩散函数及其频率响应函数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
        <p:nvSpPr>
          <p:cNvPr id="18" name="矩形 17"/>
          <p:cNvSpPr/>
          <p:nvPr/>
        </p:nvSpPr>
        <p:spPr>
          <a:xfrm>
            <a:off x="1931289" y="6071588"/>
            <a:ext cx="1736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点扩散函数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x</a:t>
            </a:r>
            <a:r>
              <a:rPr kumimoji="0" lang="en-US" altLang="zh-CN" sz="16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y</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19" name="矩形 18"/>
          <p:cNvSpPr/>
          <p:nvPr/>
        </p:nvSpPr>
        <p:spPr>
          <a:xfrm>
            <a:off x="5669425" y="6071588"/>
            <a:ext cx="19976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频率响应函数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u,v</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散焦模糊</a:t>
            </a:r>
          </a:p>
        </p:txBody>
      </p:sp>
      <p:pic>
        <p:nvPicPr>
          <p:cNvPr id="18" name="Picture 2" descr="Out of focus PSF"/>
          <p:cNvPicPr>
            <a:picLocks noChangeAspect="1" noChangeArrowheads="1"/>
          </p:cNvPicPr>
          <p:nvPr/>
        </p:nvPicPr>
        <p:blipFill>
          <a:blip r:embed="rId2" cstate="print"/>
          <a:srcRect/>
          <a:stretch>
            <a:fillRect/>
          </a:stretch>
        </p:blipFill>
        <p:spPr bwMode="auto">
          <a:xfrm>
            <a:off x="1282979" y="3717032"/>
            <a:ext cx="3102591" cy="2340000"/>
          </a:xfrm>
          <a:prstGeom prst="rect">
            <a:avLst/>
          </a:prstGeom>
          <a:noFill/>
        </p:spPr>
      </p:pic>
      <p:pic>
        <p:nvPicPr>
          <p:cNvPr id="19" name="Picture 1" descr="Out of focus PSF frequency response"/>
          <p:cNvPicPr>
            <a:picLocks noChangeAspect="1" noChangeArrowheads="1"/>
          </p:cNvPicPr>
          <p:nvPr/>
        </p:nvPicPr>
        <p:blipFill>
          <a:blip r:embed="rId3" cstate="print"/>
          <a:srcRect/>
          <a:stretch>
            <a:fillRect/>
          </a:stretch>
        </p:blipFill>
        <p:spPr bwMode="auto">
          <a:xfrm>
            <a:off x="5004048" y="3717032"/>
            <a:ext cx="3120000" cy="2340000"/>
          </a:xfrm>
          <a:prstGeom prst="rect">
            <a:avLst/>
          </a:prstGeom>
          <a:noFill/>
        </p:spPr>
      </p:pic>
      <p:sp>
        <p:nvSpPr>
          <p:cNvPr id="20" name="内容占位符 2"/>
          <p:cNvSpPr txBox="1">
            <a:spLocks/>
          </p:cNvSpPr>
          <p:nvPr/>
        </p:nvSpPr>
        <p:spPr>
          <a:xfrm>
            <a:off x="932930" y="6473310"/>
            <a:ext cx="7929618" cy="30957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散焦模糊的点扩散函数及其频率响应函数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
        <p:nvSpPr>
          <p:cNvPr id="21" name="矩形 20"/>
          <p:cNvSpPr/>
          <p:nvPr/>
        </p:nvSpPr>
        <p:spPr>
          <a:xfrm>
            <a:off x="1827538" y="6135291"/>
            <a:ext cx="1736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点扩散函数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x</a:t>
            </a:r>
            <a:r>
              <a:rPr kumimoji="0" lang="en-US" altLang="zh-CN" sz="16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y</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22" name="矩形 21"/>
          <p:cNvSpPr/>
          <p:nvPr/>
        </p:nvSpPr>
        <p:spPr>
          <a:xfrm>
            <a:off x="5659277" y="6135291"/>
            <a:ext cx="19976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频率响应函数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u,v</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10" name="内容占位符 9"/>
          <p:cNvSpPr>
            <a:spLocks noGrp="1"/>
          </p:cNvSpPr>
          <p:nvPr>
            <p:ph idx="1"/>
          </p:nvPr>
        </p:nvSpPr>
        <p:spPr>
          <a:xfrm>
            <a:off x="457200" y="1333500"/>
            <a:ext cx="8229600" cy="3103612"/>
          </a:xfrm>
        </p:spPr>
        <p:txBody>
          <a:bodyPr/>
          <a:lstStyle/>
          <a:p>
            <a:r>
              <a:rPr lang="zh-CN" altLang="en-US" sz="2600" b="1" dirty="0">
                <a:solidFill>
                  <a:srgbClr val="7D2E8F"/>
                </a:solidFill>
                <a:latin typeface="+mn-ea"/>
              </a:rPr>
              <a:t>散焦模糊</a:t>
            </a:r>
            <a:r>
              <a:rPr lang="zh-CN" altLang="en-US" sz="2600" b="1" dirty="0"/>
              <a:t>是光学仪器的聚焦不准造成的模糊，半径为</a:t>
            </a:r>
            <a:r>
              <a:rPr lang="en-US" altLang="zh-CN" sz="2600" i="1" dirty="0">
                <a:solidFill>
                  <a:srgbClr val="0033CC"/>
                </a:solidFill>
                <a:latin typeface="Times New Roman" panose="02020603050405020304" pitchFamily="18" charset="0"/>
                <a:cs typeface="Times New Roman" panose="02020603050405020304" pitchFamily="18" charset="0"/>
              </a:rPr>
              <a:t>r</a:t>
            </a:r>
            <a:r>
              <a:rPr lang="zh-CN" altLang="en-US" sz="2600" b="1" dirty="0"/>
              <a:t>的散焦模糊的点扩散函数定义为</a:t>
            </a:r>
            <a:endParaRPr lang="en-US" altLang="zh-CN" sz="2600" b="1" dirty="0"/>
          </a:p>
          <a:p>
            <a:endParaRPr lang="en-US" altLang="zh-CN" sz="2600" b="1" dirty="0"/>
          </a:p>
          <a:p>
            <a:endParaRPr lang="en-US" altLang="zh-CN" sz="2600" b="1" dirty="0"/>
          </a:p>
          <a:p>
            <a:r>
              <a:rPr lang="zh-CN" altLang="en-US" sz="2600" b="1" dirty="0"/>
              <a:t>光学系统散焦的</a:t>
            </a:r>
            <a:r>
              <a:rPr lang="en-US" altLang="zh-CN" sz="2600" b="1" dirty="0"/>
              <a:t>PSF</a:t>
            </a:r>
            <a:r>
              <a:rPr lang="zh-CN" altLang="en-US" sz="2600" b="1" dirty="0"/>
              <a:t>是一个均匀分布的圆形光斑。</a:t>
            </a:r>
          </a:p>
        </p:txBody>
      </p:sp>
      <p:graphicFrame>
        <p:nvGraphicFramePr>
          <p:cNvPr id="206861" name="Object 13"/>
          <p:cNvGraphicFramePr>
            <a:graphicFrameLocks noChangeAspect="1"/>
          </p:cNvGraphicFramePr>
          <p:nvPr/>
        </p:nvGraphicFramePr>
        <p:xfrm>
          <a:off x="2310707" y="2336066"/>
          <a:ext cx="4149725" cy="1000125"/>
        </p:xfrm>
        <a:graphic>
          <a:graphicData uri="http://schemas.openxmlformats.org/presentationml/2006/ole">
            <mc:AlternateContent xmlns:mc="http://schemas.openxmlformats.org/markup-compatibility/2006">
              <mc:Choice xmlns:v="urn:schemas-microsoft-com:vml" Requires="v">
                <p:oleObj name="Formula" r:id="rId4" imgW="4156920" imgH="1008720" progId="Equation.Ribbit">
                  <p:embed/>
                </p:oleObj>
              </mc:Choice>
              <mc:Fallback>
                <p:oleObj name="Formula" r:id="rId4" imgW="4156920" imgH="1008720" progId="Equation.Ribbit">
                  <p:embed/>
                  <p:pic>
                    <p:nvPicPr>
                      <p:cNvPr id="206861" name="Object 13"/>
                      <p:cNvPicPr>
                        <a:picLocks noChangeAspect="1" noChangeArrowheads="1"/>
                      </p:cNvPicPr>
                      <p:nvPr/>
                    </p:nvPicPr>
                    <p:blipFill>
                      <a:blip r:embed="rId5"/>
                      <a:srcRect/>
                      <a:stretch>
                        <a:fillRect/>
                      </a:stretch>
                    </p:blipFill>
                    <p:spPr bwMode="auto">
                      <a:xfrm>
                        <a:off x="2310707" y="2336066"/>
                        <a:ext cx="414972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descr="Motion PSF frequency response"/>
          <p:cNvPicPr>
            <a:picLocks noChangeAspect="1" noChangeArrowheads="1"/>
          </p:cNvPicPr>
          <p:nvPr/>
        </p:nvPicPr>
        <p:blipFill>
          <a:blip r:embed="rId2" cstate="print"/>
          <a:srcRect/>
          <a:stretch>
            <a:fillRect/>
          </a:stretch>
        </p:blipFill>
        <p:spPr bwMode="auto">
          <a:xfrm>
            <a:off x="4860032" y="3740657"/>
            <a:ext cx="3120000" cy="2340000"/>
          </a:xfrm>
          <a:prstGeom prst="rect">
            <a:avLst/>
          </a:prstGeom>
          <a:noFill/>
        </p:spPr>
      </p:pic>
      <p:pic>
        <p:nvPicPr>
          <p:cNvPr id="14" name="Picture 2" descr="Motion PSF"/>
          <p:cNvPicPr>
            <a:picLocks noChangeAspect="1" noChangeArrowheads="1"/>
          </p:cNvPicPr>
          <p:nvPr/>
        </p:nvPicPr>
        <p:blipFill>
          <a:blip r:embed="rId3" cstate="print"/>
          <a:srcRect/>
          <a:stretch>
            <a:fillRect/>
          </a:stretch>
        </p:blipFill>
        <p:spPr bwMode="auto">
          <a:xfrm>
            <a:off x="1244071" y="3750198"/>
            <a:ext cx="3175717" cy="2340000"/>
          </a:xfrm>
          <a:prstGeom prst="rect">
            <a:avLst/>
          </a:prstGeom>
          <a:noFill/>
        </p:spPr>
      </p:pic>
      <p:sp>
        <p:nvSpPr>
          <p:cNvPr id="11" name="内容占位符 10"/>
          <p:cNvSpPr>
            <a:spLocks noGrp="1"/>
          </p:cNvSpPr>
          <p:nvPr>
            <p:ph idx="1"/>
          </p:nvPr>
        </p:nvSpPr>
        <p:spPr>
          <a:xfrm>
            <a:off x="457200" y="1333500"/>
            <a:ext cx="8229600" cy="2095500"/>
          </a:xfrm>
        </p:spPr>
        <p:txBody>
          <a:bodyPr/>
          <a:lstStyle/>
          <a:p>
            <a:r>
              <a:rPr lang="zh-CN" altLang="en-US" sz="2600" b="1" dirty="0">
                <a:solidFill>
                  <a:srgbClr val="7D2E8F"/>
                </a:solidFill>
                <a:latin typeface="+mn-ea"/>
              </a:rPr>
              <a:t>运动模糊</a:t>
            </a:r>
            <a:r>
              <a:rPr lang="zh-CN" altLang="en-US" sz="2600" b="1" dirty="0"/>
              <a:t>是成像仪器或物体在移动中曝光造成的模糊，方向角度为  、运动距离为</a:t>
            </a:r>
            <a:r>
              <a:rPr lang="en-US" altLang="zh-CN" sz="2600" i="1" dirty="0">
                <a:solidFill>
                  <a:srgbClr val="0033CC"/>
                </a:solidFill>
                <a:latin typeface="Times New Roman" panose="02020603050405020304" pitchFamily="18" charset="0"/>
                <a:cs typeface="Times New Roman" panose="02020603050405020304" pitchFamily="18" charset="0"/>
              </a:rPr>
              <a:t>d</a:t>
            </a:r>
            <a:r>
              <a:rPr lang="zh-CN" altLang="en-US" sz="2600" b="1" dirty="0"/>
              <a:t>个像素的运动模糊点扩散函数定义为</a:t>
            </a:r>
            <a:endParaRPr lang="en-US" altLang="zh-CN" sz="2600" b="1" dirty="0"/>
          </a:p>
          <a:p>
            <a:endParaRPr lang="en-US" altLang="zh-CN" sz="2600" b="1" dirty="0"/>
          </a:p>
          <a:p>
            <a:r>
              <a:rPr lang="zh-CN" altLang="en-US" sz="2600" b="1" dirty="0"/>
              <a:t>物体与成像系统相对运动的</a:t>
            </a:r>
            <a:r>
              <a:rPr lang="en-US" altLang="zh-CN" sz="2600" b="1" dirty="0"/>
              <a:t>PSF</a:t>
            </a:r>
            <a:r>
              <a:rPr lang="zh-CN" altLang="en-US" sz="2600" b="1" dirty="0"/>
              <a:t>是一个均匀分布的角度为 的带状光斑。</a:t>
            </a:r>
          </a:p>
        </p:txBody>
      </p:sp>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运动模糊</a:t>
            </a:r>
          </a:p>
        </p:txBody>
      </p:sp>
      <p:sp>
        <p:nvSpPr>
          <p:cNvPr id="20" name="内容占位符 2"/>
          <p:cNvSpPr txBox="1">
            <a:spLocks/>
          </p:cNvSpPr>
          <p:nvPr/>
        </p:nvSpPr>
        <p:spPr>
          <a:xfrm>
            <a:off x="863345" y="6431798"/>
            <a:ext cx="7929618" cy="30957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运动模糊的点扩散函数及其频率响应函数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
        <p:nvSpPr>
          <p:cNvPr id="21" name="矩形 20"/>
          <p:cNvSpPr/>
          <p:nvPr/>
        </p:nvSpPr>
        <p:spPr>
          <a:xfrm>
            <a:off x="1963742" y="6093779"/>
            <a:ext cx="1736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点扩散函数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x</a:t>
            </a:r>
            <a:r>
              <a:rPr kumimoji="0" lang="en-US" altLang="zh-CN" sz="16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y</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22" name="矩形 21"/>
          <p:cNvSpPr/>
          <p:nvPr/>
        </p:nvSpPr>
        <p:spPr>
          <a:xfrm>
            <a:off x="5421200" y="6093779"/>
            <a:ext cx="19976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频率响应函数</a:t>
            </a:r>
            <a:r>
              <a:rPr kumimoji="0" lang="en-US" altLang="zh-CN" sz="1600" b="0" i="1"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altLang="zh-CN" sz="1600" b="0" i="1"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u,v</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a:t>
            </a:r>
            <a:r>
              <a:rPr kumimoji="0" 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endPar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graphicFrame>
        <p:nvGraphicFramePr>
          <p:cNvPr id="207875" name="Object 3"/>
          <p:cNvGraphicFramePr>
            <a:graphicFrameLocks noChangeAspect="1"/>
          </p:cNvGraphicFramePr>
          <p:nvPr/>
        </p:nvGraphicFramePr>
        <p:xfrm>
          <a:off x="3347864" y="1963049"/>
          <a:ext cx="152400" cy="285750"/>
        </p:xfrm>
        <a:graphic>
          <a:graphicData uri="http://schemas.openxmlformats.org/presentationml/2006/ole">
            <mc:AlternateContent xmlns:mc="http://schemas.openxmlformats.org/markup-compatibility/2006">
              <mc:Choice xmlns:v="urn:schemas-microsoft-com:vml" Requires="v">
                <p:oleObj name="Formula" r:id="rId4" imgW="146160" imgH="287280" progId="Equation.Ribbit">
                  <p:embed/>
                </p:oleObj>
              </mc:Choice>
              <mc:Fallback>
                <p:oleObj name="Formula" r:id="rId4" imgW="146160" imgH="287280" progId="Equation.Ribbit">
                  <p:embed/>
                  <p:pic>
                    <p:nvPicPr>
                      <p:cNvPr id="207875" name="Object 3"/>
                      <p:cNvPicPr>
                        <a:picLocks noChangeAspect="1" noChangeArrowheads="1"/>
                      </p:cNvPicPr>
                      <p:nvPr/>
                    </p:nvPicPr>
                    <p:blipFill>
                      <a:blip r:embed="rId5"/>
                      <a:srcRect/>
                      <a:stretch>
                        <a:fillRect/>
                      </a:stretch>
                    </p:blipFill>
                    <p:spPr bwMode="auto">
                      <a:xfrm>
                        <a:off x="3347864" y="1963049"/>
                        <a:ext cx="1524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7" name="Object 5"/>
          <p:cNvGraphicFramePr>
            <a:graphicFrameLocks noChangeAspect="1"/>
          </p:cNvGraphicFramePr>
          <p:nvPr/>
        </p:nvGraphicFramePr>
        <p:xfrm>
          <a:off x="1619672" y="2722911"/>
          <a:ext cx="6196012" cy="820738"/>
        </p:xfrm>
        <a:graphic>
          <a:graphicData uri="http://schemas.openxmlformats.org/presentationml/2006/ole">
            <mc:AlternateContent xmlns:mc="http://schemas.openxmlformats.org/markup-compatibility/2006">
              <mc:Choice xmlns:v="urn:schemas-microsoft-com:vml" Requires="v">
                <p:oleObj name="Formula" r:id="rId6" imgW="6200280" imgH="820440" progId="Equation.Ribbit">
                  <p:embed/>
                </p:oleObj>
              </mc:Choice>
              <mc:Fallback>
                <p:oleObj name="Formula" r:id="rId6" imgW="6200280" imgH="820440" progId="Equation.Ribbit">
                  <p:embed/>
                  <p:pic>
                    <p:nvPicPr>
                      <p:cNvPr id="207877" name="Object 5"/>
                      <p:cNvPicPr>
                        <a:picLocks noChangeAspect="1" noChangeArrowheads="1"/>
                      </p:cNvPicPr>
                      <p:nvPr/>
                    </p:nvPicPr>
                    <p:blipFill>
                      <a:blip r:embed="rId7"/>
                      <a:srcRect/>
                      <a:stretch>
                        <a:fillRect/>
                      </a:stretch>
                    </p:blipFill>
                    <p:spPr bwMode="auto">
                      <a:xfrm>
                        <a:off x="1619672" y="2722911"/>
                        <a:ext cx="6196012"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nvGraphicFramePr>
        <p:xfrm>
          <a:off x="1619672" y="3999520"/>
          <a:ext cx="152400" cy="285750"/>
        </p:xfrm>
        <a:graphic>
          <a:graphicData uri="http://schemas.openxmlformats.org/presentationml/2006/ole">
            <mc:AlternateContent xmlns:mc="http://schemas.openxmlformats.org/markup-compatibility/2006">
              <mc:Choice xmlns:v="urn:schemas-microsoft-com:vml" Requires="v">
                <p:oleObj name="Formula" r:id="rId4" imgW="146160" imgH="287280" progId="Equation.Ribbit">
                  <p:embed/>
                </p:oleObj>
              </mc:Choice>
              <mc:Fallback>
                <p:oleObj name="Formula" r:id="rId4" imgW="146160" imgH="287280" progId="Equation.Ribbit">
                  <p:embed/>
                  <p:pic>
                    <p:nvPicPr>
                      <p:cNvPr id="12" name="Object 3"/>
                      <p:cNvPicPr>
                        <a:picLocks noChangeAspect="1" noChangeArrowheads="1"/>
                      </p:cNvPicPr>
                      <p:nvPr/>
                    </p:nvPicPr>
                    <p:blipFill>
                      <a:blip r:embed="rId5"/>
                      <a:srcRect/>
                      <a:stretch>
                        <a:fillRect/>
                      </a:stretch>
                    </p:blipFill>
                    <p:spPr bwMode="auto">
                      <a:xfrm>
                        <a:off x="1619672" y="3999520"/>
                        <a:ext cx="1524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p:nvPr/>
        </p:nvSpPr>
        <p:spPr>
          <a:xfrm>
            <a:off x="646320" y="1446677"/>
            <a:ext cx="7856855" cy="1873250"/>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tabLst/>
              <a:defRPr/>
            </a:pPr>
            <a:endParaRPr kumimoji="0" lang="en-US" altLang="en-US" sz="100" b="0" i="0" u="none" strike="noStrike" kern="1200" cap="none" spc="0" normalizeH="0" baseline="0" noProof="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r>
              <a:rPr kumimoji="0" sz="2600" b="0" i="0" u="none" strike="noStrike" kern="1200" cap="none" spc="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3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3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人眼感知颜色需要具</a:t>
            </a:r>
            <a:r>
              <a:rPr kumimoji="0" sz="2600" b="0" i="0" u="none" strike="noStrike" kern="1200" cap="none" spc="1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备</a:t>
            </a:r>
            <a:r>
              <a:rPr kumimoji="0" sz="2600" b="0" i="0" u="none" strike="noStrike" kern="1200" cap="none" spc="0" normalizeH="0" baseline="0" noProof="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的条件：</a:t>
            </a:r>
            <a:endParaRPr kumimoji="0" lang="en-US" altLang="en-US" sz="2600" b="0" i="0" u="none" strike="noStrike" kern="1200" cap="none" spc="0" normalizeH="0" baseline="0" noProof="0">
              <a:ln>
                <a:noFill/>
              </a:ln>
              <a:solidFill>
                <a:srgbClr val="000000"/>
              </a:solidFill>
              <a:effectLst/>
              <a:uLnTx/>
              <a:uFillTx/>
              <a:latin typeface="+mn-lt"/>
              <a:ea typeface="+mn-ea"/>
              <a:cs typeface="+mn-cs"/>
            </a:endParaRPr>
          </a:p>
          <a:p>
            <a:pPr marL="829310" marR="0" lvl="0" indent="-304800" algn="l" defTabSz="914400" rtl="0" eaLnBrk="0" fontAlgn="auto" latinLnBrk="0" hangingPunct="1">
              <a:lnSpc>
                <a:spcPct val="107000"/>
              </a:lnSpc>
              <a:spcBef>
                <a:spcPts val="1365"/>
              </a:spcBef>
              <a:spcAft>
                <a:spcPts val="0"/>
              </a:spcAft>
              <a:buClrTx/>
              <a:buSzTx/>
              <a:buFontTx/>
              <a:buNone/>
              <a:tabLst/>
              <a:defRPr/>
            </a:pPr>
            <a:r>
              <a:rPr kumimoji="0" sz="2400" b="0" i="0" u="none" strike="noStrike" kern="1200" cap="none" spc="10" normalizeH="0" baseline="0" noProof="0">
                <a:ln>
                  <a:noFill/>
                </a:ln>
                <a:solidFill>
                  <a:srgbClr val="0000FF">
                    <a:alpha val="100000"/>
                  </a:srgbClr>
                </a:solidFill>
                <a:effectLst/>
                <a:uLnTx/>
                <a:uFillTx/>
                <a:latin typeface="Cambria Math" panose="02040503050406030204"/>
                <a:ea typeface="Cambria Math" panose="02040503050406030204"/>
                <a:cs typeface="Cambria Math" panose="02040503050406030204"/>
              </a:rPr>
              <a:t>–  </a:t>
            </a:r>
            <a:r>
              <a:rPr kumimoji="0" sz="2400" b="0" i="0" u="none" strike="noStrike" kern="1200" cap="none" spc="10" normalizeH="0" baseline="0" noProof="0">
                <a:ln w="870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a:t>
            </a:r>
            <a:r>
              <a:rPr kumimoji="0" sz="2400" b="0" i="0" u="none" strike="noStrike" kern="1200" cap="none" spc="1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是颜色形成的物理基础；发光</a:t>
            </a:r>
            <a:r>
              <a:rPr kumimoji="0" sz="2400" b="0" i="0" u="none" strike="noStrike" kern="1200" cap="none" spc="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体自身发射光线，非</a:t>
            </a:r>
            <a:r>
              <a:rPr kumimoji="0" sz="2400" b="0" i="0" u="none" strike="noStrike" kern="1200" cap="none" spc="0" normalizeH="0" baseline="0" noProof="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400" b="0" i="0" u="none" strike="noStrike" kern="1200" cap="none" spc="1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发光体经</a:t>
            </a:r>
            <a:r>
              <a:rPr kumimoji="0" sz="2400" b="0" i="0" u="none" strike="noStrike" kern="1200" cap="none" spc="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过光反射或透射进入</a:t>
            </a:r>
            <a:r>
              <a:rPr kumimoji="0" sz="2400" b="0" i="0" u="none" strike="noStrike" kern="1200" cap="none" spc="0" normalizeH="0" baseline="0" noProof="0">
                <a:ln w="870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人眼</a:t>
            </a:r>
            <a:r>
              <a:rPr kumimoji="0" sz="2400" b="0" i="0" u="none" strike="noStrike" kern="1200" cap="none" spc="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altLang="en-US" sz="24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14400" rtl="0" eaLnBrk="0" fontAlgn="auto" latinLnBrk="0" hangingPunct="1">
              <a:lnSpc>
                <a:spcPct val="100000"/>
              </a:lnSpc>
              <a:spcBef>
                <a:spcPts val="0"/>
              </a:spcBef>
              <a:spcAft>
                <a:spcPts val="0"/>
              </a:spcAft>
              <a:buClrTx/>
              <a:buSzTx/>
              <a:buFontTx/>
              <a:buNone/>
              <a:tabLst/>
              <a:defRPr/>
            </a:pPr>
            <a:endParaRPr kumimoji="0" lang="en-US" altLang="en-US" sz="1100" b="0" i="0" u="none" strike="noStrike" kern="1200" cap="none" spc="0" normalizeH="0" baseline="0" noProof="0">
              <a:ln>
                <a:noFill/>
              </a:ln>
              <a:solidFill>
                <a:srgbClr val="000000"/>
              </a:solidFill>
              <a:effectLst/>
              <a:uLnTx/>
              <a:uFillTx/>
              <a:latin typeface="+mn-lt"/>
              <a:ea typeface="+mn-ea"/>
              <a:cs typeface="+mn-cs"/>
            </a:endParaRPr>
          </a:p>
          <a:p>
            <a:pPr marL="524510" marR="0" lvl="0" indent="0" algn="l" defTabSz="914400" rtl="0" eaLnBrk="0" fontAlgn="auto" latinLnBrk="0" hangingPunct="1">
              <a:lnSpc>
                <a:spcPct val="95000"/>
              </a:lnSpc>
              <a:spcBef>
                <a:spcPts val="0"/>
              </a:spcBef>
              <a:spcAft>
                <a:spcPts val="0"/>
              </a:spcAft>
              <a:buClrTx/>
              <a:buSzTx/>
              <a:buFontTx/>
              <a:buNone/>
              <a:tabLst/>
              <a:defRPr/>
            </a:pPr>
            <a:r>
              <a:rPr kumimoji="0" sz="2400" b="0" i="0" u="none" strike="noStrike" kern="1200" cap="none" spc="-50" normalizeH="0" baseline="0" noProof="0">
                <a:ln>
                  <a:noFill/>
                </a:ln>
                <a:solidFill>
                  <a:srgbClr val="000000">
                    <a:alpha val="100000"/>
                  </a:srgbClr>
                </a:solidFill>
                <a:effectLst/>
                <a:uLnTx/>
                <a:uFillTx/>
                <a:latin typeface="Cambria Math" panose="02040503050406030204"/>
                <a:ea typeface="Cambria Math" panose="02040503050406030204"/>
                <a:cs typeface="Cambria Math" panose="02040503050406030204"/>
              </a:rPr>
              <a:t>–  </a:t>
            </a:r>
            <a:r>
              <a:rPr kumimoji="0" sz="2400" b="0" i="0" u="none" strike="noStrike" kern="1200" cap="none" spc="-5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光信号经</a:t>
            </a:r>
            <a:r>
              <a:rPr kumimoji="0" sz="2400" b="0" i="0" u="none" strike="noStrike" kern="1200" cap="none" spc="-50" normalizeH="0" baseline="0" noProof="0">
                <a:ln w="870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视觉神经中枢的解释</a:t>
            </a:r>
            <a:r>
              <a:rPr kumimoji="0" sz="2400" b="0" i="0" u="none" strike="noStrike" kern="1200" cap="none" spc="-5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，形成对颜色</a:t>
            </a:r>
            <a:r>
              <a:rPr kumimoji="0" sz="2400" b="0" i="0" u="none" strike="noStrike" kern="1200" cap="none" spc="-3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a:t>
            </a:r>
            <a:r>
              <a:rPr kumimoji="0" sz="2400" b="0" i="0" u="none" strike="noStrike" kern="1200" cap="none" spc="0" normalizeH="0" baseline="0" noProof="0">
                <a:ln w="870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感知。</a:t>
            </a:r>
            <a:endParaRPr kumimoji="0" lang="en-US" altLang="en-US" sz="2400" b="0" i="0" u="none" strike="noStrike" kern="1200" cap="none" spc="0" normalizeH="0" baseline="0" noProof="0">
              <a:ln>
                <a:noFill/>
              </a:ln>
              <a:solidFill>
                <a:srgbClr val="000000"/>
              </a:solidFill>
              <a:effectLst/>
              <a:uLnTx/>
              <a:uFillTx/>
              <a:latin typeface="+mn-lt"/>
              <a:ea typeface="+mn-ea"/>
              <a:cs typeface="+mn-cs"/>
            </a:endParaRPr>
          </a:p>
        </p:txBody>
      </p:sp>
      <p:pic>
        <p:nvPicPr>
          <p:cNvPr id="29" name="picture 29"/>
          <p:cNvPicPr>
            <a:picLocks noChangeAspect="1"/>
          </p:cNvPicPr>
          <p:nvPr/>
        </p:nvPicPr>
        <p:blipFill>
          <a:blip r:embed="rId2"/>
          <a:stretch>
            <a:fillRect/>
          </a:stretch>
        </p:blipFill>
        <p:spPr>
          <a:xfrm rot="21600000">
            <a:off x="659020" y="1488480"/>
            <a:ext cx="127653" cy="254975"/>
          </a:xfrm>
          <a:prstGeom prst="rect">
            <a:avLst/>
          </a:prstGeom>
        </p:spPr>
      </p:pic>
      <p:pic>
        <p:nvPicPr>
          <p:cNvPr id="30" name="picture 30"/>
          <p:cNvPicPr>
            <a:picLocks noChangeAspect="1"/>
          </p:cNvPicPr>
          <p:nvPr/>
        </p:nvPicPr>
        <p:blipFill>
          <a:blip r:embed="rId3"/>
          <a:stretch>
            <a:fillRect/>
          </a:stretch>
        </p:blipFill>
        <p:spPr>
          <a:xfrm rot="21600000">
            <a:off x="2555747" y="3429000"/>
            <a:ext cx="4451604" cy="2919983"/>
          </a:xfrm>
          <a:prstGeom prst="rect">
            <a:avLst/>
          </a:prstGeom>
        </p:spPr>
      </p:pic>
      <p:graphicFrame>
        <p:nvGraphicFramePr>
          <p:cNvPr id="31" name="table 31"/>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a:p>
                    <a:p>
                      <a:pPr algn="l" rtl="0" eaLnBrk="0">
                        <a:lnSpc>
                          <a:spcPct val="117000"/>
                        </a:lnSpc>
                      </a:pPr>
                      <a:endParaRPr lang="en-US" altLang="en-US" sz="1000"/>
                    </a:p>
                    <a:p>
                      <a:pPr algn="l" rtl="0" eaLnBrk="0">
                        <a:lnSpc>
                          <a:spcPct val="117000"/>
                        </a:lnSpc>
                      </a:pPr>
                      <a:endParaRPr lang="en-US" altLang="en-US" sz="1000"/>
                    </a:p>
                    <a:p>
                      <a:pPr marL="273050" algn="l" rtl="0" eaLnBrk="0">
                        <a:lnSpc>
                          <a:spcPct val="80000"/>
                        </a:lnSpc>
                      </a:pPr>
                      <a:r>
                        <a:rPr sz="1800" spc="0">
                          <a:solidFill>
                            <a:srgbClr val="FFFFFF">
                              <a:alpha val="100000"/>
                            </a:srgbClr>
                          </a:solidFill>
                          <a:latin typeface="Arial" panose="020B0604020202020204"/>
                          <a:ea typeface="Arial" panose="020B0604020202020204"/>
                          <a:cs typeface="Arial" panose="020B0604020202020204"/>
                        </a:rPr>
                        <a:t>6</a:t>
                      </a:r>
                      <a:endParaRPr lang="en-US" altLang="en-US" sz="180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a:p>
                    <a:p>
                      <a:pPr algn="l" rtl="0" eaLnBrk="0">
                        <a:lnSpc>
                          <a:spcPct val="123000"/>
                        </a:lnSpc>
                      </a:pPr>
                      <a:endParaRPr lang="en-US" altLang="en-US" sz="1000"/>
                    </a:p>
                    <a:p>
                      <a:pPr algn="r" rtl="0" eaLnBrk="0">
                        <a:lnSpc>
                          <a:spcPct val="96000"/>
                        </a:lnSpc>
                        <a:spcBef>
                          <a:spcPts val="5"/>
                        </a:spcBef>
                      </a:pPr>
                      <a:r>
                        <a:rPr sz="3900" spc="90">
                          <a:solidFill>
                            <a:srgbClr val="FFFFFF">
                              <a:alpha val="100000"/>
                            </a:srgbClr>
                          </a:solidFill>
                          <a:latin typeface="黑体" panose="02010609060101010101" charset="-122"/>
                          <a:ea typeface="黑体" panose="02010609060101010101" charset="-122"/>
                          <a:cs typeface="黑体" panose="02010609060101010101" charset="-122"/>
                        </a:rPr>
                        <a:t>颜色形成的条</a:t>
                      </a:r>
                      <a:r>
                        <a:rPr sz="3900" spc="30">
                          <a:solidFill>
                            <a:srgbClr val="FFFFFF">
                              <a:alpha val="100000"/>
                            </a:srgbClr>
                          </a:solidFill>
                          <a:latin typeface="黑体" panose="02010609060101010101" charset="-122"/>
                          <a:ea typeface="黑体" panose="02010609060101010101" charset="-122"/>
                          <a:cs typeface="黑体" panose="02010609060101010101" charset="-122"/>
                        </a:rPr>
                        <a:t>件</a:t>
                      </a:r>
                      <a:endParaRPr lang="en-US" altLang="en-US" sz="390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32" name="picture 32"/>
          <p:cNvPicPr>
            <a:picLocks noChangeAspect="1"/>
          </p:cNvPicPr>
          <p:nvPr/>
        </p:nvPicPr>
        <p:blipFill>
          <a:blip r:embed="rId4"/>
          <a:stretch>
            <a:fillRect/>
          </a:stretch>
        </p:blipFill>
        <p:spPr>
          <a:xfrm rot="21600000">
            <a:off x="8449056" y="6332218"/>
            <a:ext cx="694943" cy="50749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8"/>
          <p:cNvPicPr>
            <a:picLocks noChangeAspect="1"/>
          </p:cNvPicPr>
          <p:nvPr/>
        </p:nvPicPr>
        <p:blipFill>
          <a:blip r:embed="rId2"/>
          <a:stretch>
            <a:fillRect/>
          </a:stretch>
        </p:blipFill>
        <p:spPr>
          <a:xfrm rot="21600000">
            <a:off x="1763267" y="2923032"/>
            <a:ext cx="5763767" cy="1094231"/>
          </a:xfrm>
          <a:prstGeom prst="rect">
            <a:avLst/>
          </a:prstGeom>
        </p:spPr>
      </p:pic>
      <p:graphicFrame>
        <p:nvGraphicFramePr>
          <p:cNvPr id="39" name="table 39"/>
          <p:cNvGraphicFramePr>
            <a:graphicFrameLocks noGrp="1"/>
          </p:cNvGraphicFramePr>
          <p:nvPr/>
        </p:nvGraphicFramePr>
        <p:xfrm>
          <a:off x="1757299" y="4002023"/>
          <a:ext cx="5775325" cy="2361558"/>
        </p:xfrm>
        <a:graphic>
          <a:graphicData uri="http://schemas.openxmlformats.org/drawingml/2006/table">
            <a:tbl>
              <a:tblPr/>
              <a:tblGrid>
                <a:gridCol w="736600">
                  <a:extLst>
                    <a:ext uri="{9D8B030D-6E8A-4147-A177-3AD203B41FA5}">
                      <a16:colId xmlns:a16="http://schemas.microsoft.com/office/drawing/2014/main" val="20000"/>
                    </a:ext>
                  </a:extLst>
                </a:gridCol>
                <a:gridCol w="2368550">
                  <a:extLst>
                    <a:ext uri="{9D8B030D-6E8A-4147-A177-3AD203B41FA5}">
                      <a16:colId xmlns:a16="http://schemas.microsoft.com/office/drawing/2014/main" val="20001"/>
                    </a:ext>
                  </a:extLst>
                </a:gridCol>
                <a:gridCol w="2670175">
                  <a:extLst>
                    <a:ext uri="{9D8B030D-6E8A-4147-A177-3AD203B41FA5}">
                      <a16:colId xmlns:a16="http://schemas.microsoft.com/office/drawing/2014/main" val="20002"/>
                    </a:ext>
                  </a:extLst>
                </a:gridCol>
              </a:tblGrid>
              <a:tr h="341629">
                <a:tc>
                  <a:txBody>
                    <a:bodyPr/>
                    <a:lstStyle/>
                    <a:p>
                      <a:pPr algn="l" rtl="0" eaLnBrk="0">
                        <a:lnSpc>
                          <a:spcPct val="105000"/>
                        </a:lnSpc>
                      </a:pPr>
                      <a:endParaRPr lang="en-US" altLang="en-US" sz="600"/>
                    </a:p>
                    <a:p>
                      <a:pPr marL="195580" algn="l" rtl="0" eaLnBrk="0">
                        <a:lnSpc>
                          <a:spcPct val="97000"/>
                        </a:lnSpc>
                        <a:spcBef>
                          <a:spcPts val="5"/>
                        </a:spcBef>
                      </a:pPr>
                      <a:r>
                        <a:rPr sz="1400" spc="-1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颜</a:t>
                      </a: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色</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04000"/>
                        </a:lnSpc>
                      </a:pPr>
                      <a:endParaRPr lang="en-US" altLang="en-US" sz="600"/>
                    </a:p>
                    <a:p>
                      <a:pPr marL="696595" algn="l" rtl="0" eaLnBrk="0">
                        <a:lnSpc>
                          <a:spcPct val="95000"/>
                        </a:lnSpc>
                        <a:spcBef>
                          <a:spcPts val="0"/>
                        </a:spcBef>
                      </a:pPr>
                      <a:r>
                        <a:rPr sz="1400" spc="3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波长</a:t>
                      </a:r>
                      <a:r>
                        <a:rPr sz="1400" spc="3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2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b="1" spc="0">
                          <a:solidFill>
                            <a:srgbClr val="FFFFFF">
                              <a:alpha val="100000"/>
                            </a:srgbClr>
                          </a:solidFill>
                          <a:latin typeface="Arial" panose="020B0604020202020204"/>
                          <a:ea typeface="Arial" panose="020B0604020202020204"/>
                          <a:cs typeface="Arial" panose="020B0604020202020204"/>
                        </a:rPr>
                        <a:t>nm</a:t>
                      </a: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04000"/>
                        </a:lnSpc>
                      </a:pPr>
                      <a:endParaRPr lang="en-US" altLang="en-US" sz="600"/>
                    </a:p>
                    <a:p>
                      <a:pPr marL="813435" algn="l" rtl="0" eaLnBrk="0">
                        <a:lnSpc>
                          <a:spcPct val="95000"/>
                        </a:lnSpc>
                        <a:spcBef>
                          <a:spcPts val="0"/>
                        </a:spcBef>
                      </a:pPr>
                      <a:r>
                        <a:rPr sz="1400" spc="3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频率</a:t>
                      </a:r>
                      <a:r>
                        <a:rPr sz="1400" spc="3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3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b="1" spc="0">
                          <a:solidFill>
                            <a:srgbClr val="FFFFFF">
                              <a:alpha val="100000"/>
                            </a:srgbClr>
                          </a:solidFill>
                          <a:latin typeface="Arial" panose="020B0604020202020204"/>
                          <a:ea typeface="Arial" panose="020B0604020202020204"/>
                          <a:cs typeface="Arial" panose="020B0604020202020204"/>
                        </a:rPr>
                        <a:t>THz</a:t>
                      </a: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extLst>
                  <a:ext uri="{0D108BD9-81ED-4DB2-BD59-A6C34878D82A}">
                    <a16:rowId xmlns:a16="http://schemas.microsoft.com/office/drawing/2014/main" val="10000"/>
                  </a:ext>
                </a:extLst>
              </a:tr>
              <a:tr h="335914">
                <a:tc>
                  <a:txBody>
                    <a:bodyPr/>
                    <a:lstStyle/>
                    <a:p>
                      <a:pPr algn="l" rtl="0" eaLnBrk="0">
                        <a:lnSpc>
                          <a:spcPct val="108000"/>
                        </a:lnSpc>
                      </a:pPr>
                      <a:endParaRPr lang="en-US" altLang="en-US" sz="500"/>
                    </a:p>
                    <a:p>
                      <a:pPr marL="284480" algn="l" rtl="0" eaLnBrk="0">
                        <a:lnSpc>
                          <a:spcPct val="92000"/>
                        </a:lnSpc>
                        <a:spcBef>
                          <a:spcPts val="5"/>
                        </a:spcBef>
                      </a:pP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红</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a:p>
                    <a:p>
                      <a:pPr marL="793750" algn="l" rtl="0" eaLnBrk="0">
                        <a:lnSpc>
                          <a:spcPct val="97000"/>
                        </a:lnSpc>
                        <a:spcBef>
                          <a:spcPts val="5"/>
                        </a:spcBef>
                      </a:pPr>
                      <a:r>
                        <a:rPr sz="1400" spc="-10">
                          <a:solidFill>
                            <a:srgbClr val="000000">
                              <a:alpha val="100000"/>
                            </a:srgbClr>
                          </a:solidFill>
                          <a:latin typeface="Arial" panose="020B0604020202020204"/>
                          <a:ea typeface="Arial" panose="020B0604020202020204"/>
                          <a:cs typeface="Arial" panose="020B0604020202020204"/>
                        </a:rPr>
                        <a:t>620 ~</a:t>
                      </a:r>
                      <a:r>
                        <a:rPr sz="1400" spc="0">
                          <a:solidFill>
                            <a:srgbClr val="000000">
                              <a:alpha val="100000"/>
                            </a:srgbClr>
                          </a:solidFill>
                          <a:latin typeface="Arial" panose="020B0604020202020204"/>
                          <a:ea typeface="Arial" panose="020B0604020202020204"/>
                          <a:cs typeface="Arial" panose="020B0604020202020204"/>
                        </a:rPr>
                        <a:t> 750</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tc>
                  <a:txBody>
                    <a:bodyPr/>
                    <a:lstStyle/>
                    <a:p>
                      <a:pPr algn="l" rtl="0" eaLnBrk="0">
                        <a:lnSpc>
                          <a:spcPct val="115000"/>
                        </a:lnSpc>
                      </a:pPr>
                      <a:endParaRPr lang="en-US" altLang="en-US" sz="600"/>
                    </a:p>
                    <a:p>
                      <a:pPr marL="937895" algn="l" rtl="0" eaLnBrk="0">
                        <a:lnSpc>
                          <a:spcPct val="97000"/>
                        </a:lnSpc>
                        <a:spcBef>
                          <a:spcPts val="5"/>
                        </a:spcBef>
                      </a:pPr>
                      <a:r>
                        <a:rPr sz="1400" spc="-10">
                          <a:solidFill>
                            <a:srgbClr val="000000">
                              <a:alpha val="100000"/>
                            </a:srgbClr>
                          </a:solidFill>
                          <a:latin typeface="Arial" panose="020B0604020202020204"/>
                          <a:ea typeface="Arial" panose="020B0604020202020204"/>
                          <a:cs typeface="Arial" panose="020B0604020202020204"/>
                        </a:rPr>
                        <a:t>484</a:t>
                      </a:r>
                      <a:r>
                        <a:rPr sz="1400" spc="0">
                          <a:solidFill>
                            <a:srgbClr val="000000">
                              <a:alpha val="100000"/>
                            </a:srgbClr>
                          </a:solidFill>
                          <a:latin typeface="Arial" panose="020B0604020202020204"/>
                          <a:ea typeface="Arial" panose="020B0604020202020204"/>
                          <a:cs typeface="Arial" panose="020B0604020202020204"/>
                        </a:rPr>
                        <a:t> ~ 400</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extLst>
                  <a:ext uri="{0D108BD9-81ED-4DB2-BD59-A6C34878D82A}">
                    <a16:rowId xmlns:a16="http://schemas.microsoft.com/office/drawing/2014/main" val="10001"/>
                  </a:ext>
                </a:extLst>
              </a:tr>
              <a:tr h="335279">
                <a:tc>
                  <a:txBody>
                    <a:bodyPr/>
                    <a:lstStyle/>
                    <a:p>
                      <a:pPr algn="l" rtl="0" eaLnBrk="0">
                        <a:lnSpc>
                          <a:spcPct val="117000"/>
                        </a:lnSpc>
                      </a:pPr>
                      <a:endParaRPr lang="en-US" altLang="en-US" sz="500"/>
                    </a:p>
                    <a:p>
                      <a:pPr marL="284480" algn="l" rtl="0" eaLnBrk="0">
                        <a:lnSpc>
                          <a:spcPct val="99000"/>
                        </a:lnSpc>
                        <a:spcBef>
                          <a:spcPts val="0"/>
                        </a:spcBef>
                      </a:pP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橙</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a:p>
                    <a:p>
                      <a:pPr marL="794385" algn="l" rtl="0" eaLnBrk="0">
                        <a:lnSpc>
                          <a:spcPct val="97000"/>
                        </a:lnSpc>
                        <a:spcBef>
                          <a:spcPts val="0"/>
                        </a:spcBef>
                      </a:pPr>
                      <a:r>
                        <a:rPr sz="1400" spc="-10">
                          <a:solidFill>
                            <a:srgbClr val="000000">
                              <a:alpha val="100000"/>
                            </a:srgbClr>
                          </a:solidFill>
                          <a:latin typeface="Arial" panose="020B0604020202020204"/>
                          <a:ea typeface="Arial" panose="020B0604020202020204"/>
                          <a:cs typeface="Arial" panose="020B0604020202020204"/>
                        </a:rPr>
                        <a:t>590 ~ </a:t>
                      </a:r>
                      <a:r>
                        <a:rPr sz="1400" spc="0">
                          <a:solidFill>
                            <a:srgbClr val="000000">
                              <a:alpha val="100000"/>
                            </a:srgbClr>
                          </a:solidFill>
                          <a:latin typeface="Arial" panose="020B0604020202020204"/>
                          <a:ea typeface="Arial" panose="020B0604020202020204"/>
                          <a:cs typeface="Arial" panose="020B0604020202020204"/>
                        </a:rPr>
                        <a:t>620</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tc>
                  <a:txBody>
                    <a:bodyPr/>
                    <a:lstStyle/>
                    <a:p>
                      <a:pPr algn="l" rtl="0" eaLnBrk="0">
                        <a:lnSpc>
                          <a:spcPct val="115000"/>
                        </a:lnSpc>
                      </a:pPr>
                      <a:endParaRPr lang="en-US" altLang="en-US" sz="600"/>
                    </a:p>
                    <a:p>
                      <a:pPr marL="942975" algn="l" rtl="0" eaLnBrk="0">
                        <a:lnSpc>
                          <a:spcPct val="97000"/>
                        </a:lnSpc>
                        <a:spcBef>
                          <a:spcPts val="0"/>
                        </a:spcBef>
                      </a:pPr>
                      <a:r>
                        <a:rPr sz="1400" spc="-10">
                          <a:solidFill>
                            <a:srgbClr val="000000">
                              <a:alpha val="100000"/>
                            </a:srgbClr>
                          </a:solidFill>
                          <a:latin typeface="Arial" panose="020B0604020202020204"/>
                          <a:ea typeface="Arial" panose="020B0604020202020204"/>
                          <a:cs typeface="Arial" panose="020B0604020202020204"/>
                        </a:rPr>
                        <a:t>508 ~ 4</a:t>
                      </a:r>
                      <a:r>
                        <a:rPr sz="1400" spc="0">
                          <a:solidFill>
                            <a:srgbClr val="000000">
                              <a:alpha val="100000"/>
                            </a:srgbClr>
                          </a:solidFill>
                          <a:latin typeface="Arial" panose="020B0604020202020204"/>
                          <a:ea typeface="Arial" panose="020B0604020202020204"/>
                          <a:cs typeface="Arial" panose="020B0604020202020204"/>
                        </a:rPr>
                        <a:t>84</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extLst>
                  <a:ext uri="{0D108BD9-81ED-4DB2-BD59-A6C34878D82A}">
                    <a16:rowId xmlns:a16="http://schemas.microsoft.com/office/drawing/2014/main" val="10002"/>
                  </a:ext>
                </a:extLst>
              </a:tr>
              <a:tr h="335279">
                <a:tc>
                  <a:txBody>
                    <a:bodyPr/>
                    <a:lstStyle/>
                    <a:p>
                      <a:pPr algn="l" rtl="0" eaLnBrk="0">
                        <a:lnSpc>
                          <a:spcPct val="118000"/>
                        </a:lnSpc>
                      </a:pPr>
                      <a:endParaRPr lang="en-US" altLang="en-US" sz="500"/>
                    </a:p>
                    <a:p>
                      <a:pPr marL="287020" algn="l" rtl="0" eaLnBrk="0">
                        <a:lnSpc>
                          <a:spcPct val="97000"/>
                        </a:lnSpc>
                        <a:spcBef>
                          <a:spcPts val="5"/>
                        </a:spcBef>
                      </a:pP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黄</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a:p>
                    <a:p>
                      <a:pPr marL="794385" algn="l" rtl="0" eaLnBrk="0">
                        <a:lnSpc>
                          <a:spcPct val="97000"/>
                        </a:lnSpc>
                        <a:spcBef>
                          <a:spcPts val="5"/>
                        </a:spcBef>
                      </a:pPr>
                      <a:r>
                        <a:rPr sz="1400" spc="-10">
                          <a:solidFill>
                            <a:srgbClr val="000000">
                              <a:alpha val="100000"/>
                            </a:srgbClr>
                          </a:solidFill>
                          <a:latin typeface="Arial" panose="020B0604020202020204"/>
                          <a:ea typeface="Arial" panose="020B0604020202020204"/>
                          <a:cs typeface="Arial" panose="020B0604020202020204"/>
                        </a:rPr>
                        <a:t>570 ~ </a:t>
                      </a:r>
                      <a:r>
                        <a:rPr sz="1400" spc="0">
                          <a:solidFill>
                            <a:srgbClr val="000000">
                              <a:alpha val="100000"/>
                            </a:srgbClr>
                          </a:solidFill>
                          <a:latin typeface="Arial" panose="020B0604020202020204"/>
                          <a:ea typeface="Arial" panose="020B0604020202020204"/>
                          <a:cs typeface="Arial" panose="020B0604020202020204"/>
                        </a:rPr>
                        <a:t>590</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tc>
                  <a:txBody>
                    <a:bodyPr/>
                    <a:lstStyle/>
                    <a:p>
                      <a:pPr algn="l" rtl="0" eaLnBrk="0">
                        <a:lnSpc>
                          <a:spcPct val="115000"/>
                        </a:lnSpc>
                      </a:pPr>
                      <a:endParaRPr lang="en-US" altLang="en-US" sz="600"/>
                    </a:p>
                    <a:p>
                      <a:pPr marL="942975" algn="l" rtl="0" eaLnBrk="0">
                        <a:lnSpc>
                          <a:spcPct val="97000"/>
                        </a:lnSpc>
                        <a:spcBef>
                          <a:spcPts val="5"/>
                        </a:spcBef>
                      </a:pPr>
                      <a:r>
                        <a:rPr sz="1400" spc="-10">
                          <a:solidFill>
                            <a:srgbClr val="000000">
                              <a:alpha val="100000"/>
                            </a:srgbClr>
                          </a:solidFill>
                          <a:latin typeface="Arial" panose="020B0604020202020204"/>
                          <a:ea typeface="Arial" panose="020B0604020202020204"/>
                          <a:cs typeface="Arial" panose="020B0604020202020204"/>
                        </a:rPr>
                        <a:t>526 ~ </a:t>
                      </a:r>
                      <a:r>
                        <a:rPr sz="1400" spc="0">
                          <a:solidFill>
                            <a:srgbClr val="000000">
                              <a:alpha val="100000"/>
                            </a:srgbClr>
                          </a:solidFill>
                          <a:latin typeface="Arial" panose="020B0604020202020204"/>
                          <a:ea typeface="Arial" panose="020B0604020202020204"/>
                          <a:cs typeface="Arial" panose="020B0604020202020204"/>
                        </a:rPr>
                        <a:t>508</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extLst>
                  <a:ext uri="{0D108BD9-81ED-4DB2-BD59-A6C34878D82A}">
                    <a16:rowId xmlns:a16="http://schemas.microsoft.com/office/drawing/2014/main" val="10003"/>
                  </a:ext>
                </a:extLst>
              </a:tr>
              <a:tr h="335914">
                <a:tc>
                  <a:txBody>
                    <a:bodyPr/>
                    <a:lstStyle/>
                    <a:p>
                      <a:pPr algn="l" rtl="0" eaLnBrk="0">
                        <a:lnSpc>
                          <a:spcPct val="118000"/>
                        </a:lnSpc>
                      </a:pPr>
                      <a:endParaRPr lang="en-US" altLang="en-US" sz="500"/>
                    </a:p>
                    <a:p>
                      <a:pPr marL="283845" algn="l" rtl="0" eaLnBrk="0">
                        <a:lnSpc>
                          <a:spcPct val="99000"/>
                        </a:lnSpc>
                        <a:spcBef>
                          <a:spcPts val="5"/>
                        </a:spcBef>
                      </a:pP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绿</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3000"/>
                        </a:lnSpc>
                      </a:pPr>
                      <a:endParaRPr lang="en-US" altLang="en-US" sz="600"/>
                    </a:p>
                    <a:p>
                      <a:pPr marL="789305" algn="l" rtl="0" eaLnBrk="0">
                        <a:lnSpc>
                          <a:spcPct val="98000"/>
                        </a:lnSpc>
                        <a:spcBef>
                          <a:spcPts val="5"/>
                        </a:spcBef>
                      </a:pPr>
                      <a:r>
                        <a:rPr sz="1400" spc="-10">
                          <a:solidFill>
                            <a:srgbClr val="000000">
                              <a:alpha val="100000"/>
                            </a:srgbClr>
                          </a:solidFill>
                          <a:latin typeface="Arial" panose="020B0604020202020204"/>
                          <a:ea typeface="Arial" panose="020B0604020202020204"/>
                          <a:cs typeface="Arial" panose="020B0604020202020204"/>
                        </a:rPr>
                        <a:t>49</a:t>
                      </a:r>
                      <a:r>
                        <a:rPr sz="1400" spc="0">
                          <a:solidFill>
                            <a:srgbClr val="000000">
                              <a:alpha val="100000"/>
                            </a:srgbClr>
                          </a:solidFill>
                          <a:latin typeface="Arial" panose="020B0604020202020204"/>
                          <a:ea typeface="Arial" panose="020B0604020202020204"/>
                          <a:cs typeface="Arial" panose="020B0604020202020204"/>
                        </a:rPr>
                        <a:t>5 ~ 570</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tc>
                  <a:txBody>
                    <a:bodyPr/>
                    <a:lstStyle/>
                    <a:p>
                      <a:pPr algn="l" rtl="0" eaLnBrk="0">
                        <a:lnSpc>
                          <a:spcPct val="113000"/>
                        </a:lnSpc>
                      </a:pPr>
                      <a:endParaRPr lang="en-US" altLang="en-US" sz="600"/>
                    </a:p>
                    <a:p>
                      <a:pPr marL="942340" algn="l" rtl="0" eaLnBrk="0">
                        <a:lnSpc>
                          <a:spcPct val="98000"/>
                        </a:lnSpc>
                        <a:spcBef>
                          <a:spcPts val="5"/>
                        </a:spcBef>
                      </a:pPr>
                      <a:r>
                        <a:rPr sz="1400" spc="-10">
                          <a:solidFill>
                            <a:srgbClr val="000000">
                              <a:alpha val="100000"/>
                            </a:srgbClr>
                          </a:solidFill>
                          <a:latin typeface="Arial" panose="020B0604020202020204"/>
                          <a:ea typeface="Arial" panose="020B0604020202020204"/>
                          <a:cs typeface="Arial" panose="020B0604020202020204"/>
                        </a:rPr>
                        <a:t>606 ~</a:t>
                      </a:r>
                      <a:r>
                        <a:rPr sz="1400" spc="0">
                          <a:solidFill>
                            <a:srgbClr val="000000">
                              <a:alpha val="100000"/>
                            </a:srgbClr>
                          </a:solidFill>
                          <a:latin typeface="Arial" panose="020B0604020202020204"/>
                          <a:ea typeface="Arial" panose="020B0604020202020204"/>
                          <a:cs typeface="Arial" panose="020B0604020202020204"/>
                        </a:rPr>
                        <a:t> 526</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extLst>
                  <a:ext uri="{0D108BD9-81ED-4DB2-BD59-A6C34878D82A}">
                    <a16:rowId xmlns:a16="http://schemas.microsoft.com/office/drawing/2014/main" val="10004"/>
                  </a:ext>
                </a:extLst>
              </a:tr>
              <a:tr h="335279">
                <a:tc>
                  <a:txBody>
                    <a:bodyPr/>
                    <a:lstStyle/>
                    <a:p>
                      <a:pPr algn="l" rtl="0" eaLnBrk="0">
                        <a:lnSpc>
                          <a:spcPct val="110000"/>
                        </a:lnSpc>
                      </a:pPr>
                      <a:endParaRPr lang="en-US" altLang="en-US" sz="500"/>
                    </a:p>
                    <a:p>
                      <a:pPr marL="285115" algn="l" rtl="0" eaLnBrk="0">
                        <a:lnSpc>
                          <a:spcPct val="91000"/>
                        </a:lnSpc>
                        <a:spcBef>
                          <a:spcPts val="0"/>
                        </a:spcBef>
                      </a:pP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蓝</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a:p>
                    <a:p>
                      <a:pPr marL="789305" algn="l" rtl="0" eaLnBrk="0">
                        <a:lnSpc>
                          <a:spcPct val="97000"/>
                        </a:lnSpc>
                        <a:spcBef>
                          <a:spcPts val="5"/>
                        </a:spcBef>
                      </a:pPr>
                      <a:r>
                        <a:rPr sz="1400" spc="-10">
                          <a:solidFill>
                            <a:srgbClr val="000000">
                              <a:alpha val="100000"/>
                            </a:srgbClr>
                          </a:solidFill>
                          <a:latin typeface="Arial" panose="020B0604020202020204"/>
                          <a:ea typeface="Arial" panose="020B0604020202020204"/>
                          <a:cs typeface="Arial" panose="020B0604020202020204"/>
                        </a:rPr>
                        <a:t>450</a:t>
                      </a:r>
                      <a:r>
                        <a:rPr sz="1400" spc="0">
                          <a:solidFill>
                            <a:srgbClr val="000000">
                              <a:alpha val="100000"/>
                            </a:srgbClr>
                          </a:solidFill>
                          <a:latin typeface="Arial" panose="020B0604020202020204"/>
                          <a:ea typeface="Arial" panose="020B0604020202020204"/>
                          <a:cs typeface="Arial" panose="020B0604020202020204"/>
                        </a:rPr>
                        <a:t> ~ 495</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tc>
                  <a:txBody>
                    <a:bodyPr/>
                    <a:lstStyle/>
                    <a:p>
                      <a:pPr algn="l" rtl="0" eaLnBrk="0">
                        <a:lnSpc>
                          <a:spcPct val="115000"/>
                        </a:lnSpc>
                      </a:pPr>
                      <a:endParaRPr lang="en-US" altLang="en-US" sz="600"/>
                    </a:p>
                    <a:p>
                      <a:pPr marL="942340" algn="l" rtl="0" eaLnBrk="0">
                        <a:lnSpc>
                          <a:spcPct val="97000"/>
                        </a:lnSpc>
                        <a:spcBef>
                          <a:spcPts val="5"/>
                        </a:spcBef>
                      </a:pPr>
                      <a:r>
                        <a:rPr sz="1400" spc="-10">
                          <a:solidFill>
                            <a:srgbClr val="000000">
                              <a:alpha val="100000"/>
                            </a:srgbClr>
                          </a:solidFill>
                          <a:latin typeface="Arial" panose="020B0604020202020204"/>
                          <a:ea typeface="Arial" panose="020B0604020202020204"/>
                          <a:cs typeface="Arial" panose="020B0604020202020204"/>
                        </a:rPr>
                        <a:t>667 ~</a:t>
                      </a:r>
                      <a:r>
                        <a:rPr sz="1400" spc="0">
                          <a:solidFill>
                            <a:srgbClr val="000000">
                              <a:alpha val="100000"/>
                            </a:srgbClr>
                          </a:solidFill>
                          <a:latin typeface="Arial" panose="020B0604020202020204"/>
                          <a:ea typeface="Arial" panose="020B0604020202020204"/>
                          <a:cs typeface="Arial" panose="020B0604020202020204"/>
                        </a:rPr>
                        <a:t> 606</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extLst>
                  <a:ext uri="{0D108BD9-81ED-4DB2-BD59-A6C34878D82A}">
                    <a16:rowId xmlns:a16="http://schemas.microsoft.com/office/drawing/2014/main" val="10005"/>
                  </a:ext>
                </a:extLst>
              </a:tr>
              <a:tr h="342264">
                <a:tc>
                  <a:txBody>
                    <a:bodyPr/>
                    <a:lstStyle/>
                    <a:p>
                      <a:pPr algn="l" rtl="0" eaLnBrk="0">
                        <a:lnSpc>
                          <a:spcPct val="119000"/>
                        </a:lnSpc>
                      </a:pPr>
                      <a:endParaRPr lang="en-US" altLang="en-US" sz="500"/>
                    </a:p>
                    <a:p>
                      <a:pPr marL="285115" algn="l" rtl="0" eaLnBrk="0">
                        <a:lnSpc>
                          <a:spcPct val="99000"/>
                        </a:lnSpc>
                        <a:spcBef>
                          <a:spcPts val="5"/>
                        </a:spcBef>
                      </a:pPr>
                      <a:r>
                        <a:rPr sz="1400" spc="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紫</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6000"/>
                        </a:lnSpc>
                      </a:pPr>
                      <a:endParaRPr lang="en-US" altLang="en-US" sz="600"/>
                    </a:p>
                    <a:p>
                      <a:pPr marL="794385" algn="l" rtl="0" eaLnBrk="0">
                        <a:lnSpc>
                          <a:spcPct val="97000"/>
                        </a:lnSpc>
                        <a:spcBef>
                          <a:spcPts val="0"/>
                        </a:spcBef>
                      </a:pPr>
                      <a:r>
                        <a:rPr sz="1400" spc="-10">
                          <a:solidFill>
                            <a:srgbClr val="000000">
                              <a:alpha val="100000"/>
                            </a:srgbClr>
                          </a:solidFill>
                          <a:latin typeface="Arial" panose="020B0604020202020204"/>
                          <a:ea typeface="Arial" panose="020B0604020202020204"/>
                          <a:cs typeface="Arial" panose="020B0604020202020204"/>
                        </a:rPr>
                        <a:t>380 ~ 4</a:t>
                      </a:r>
                      <a:r>
                        <a:rPr sz="1400" spc="0">
                          <a:solidFill>
                            <a:srgbClr val="000000">
                              <a:alpha val="100000"/>
                            </a:srgbClr>
                          </a:solidFill>
                          <a:latin typeface="Arial" panose="020B0604020202020204"/>
                          <a:ea typeface="Arial" panose="020B0604020202020204"/>
                          <a:cs typeface="Arial" panose="020B0604020202020204"/>
                        </a:rPr>
                        <a:t>50</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tc>
                  <a:txBody>
                    <a:bodyPr/>
                    <a:lstStyle/>
                    <a:p>
                      <a:pPr algn="l" rtl="0" eaLnBrk="0">
                        <a:lnSpc>
                          <a:spcPct val="116000"/>
                        </a:lnSpc>
                      </a:pPr>
                      <a:endParaRPr lang="en-US" altLang="en-US" sz="600"/>
                    </a:p>
                    <a:p>
                      <a:pPr marL="943610" algn="l" rtl="0" eaLnBrk="0">
                        <a:lnSpc>
                          <a:spcPct val="97000"/>
                        </a:lnSpc>
                        <a:spcBef>
                          <a:spcPts val="0"/>
                        </a:spcBef>
                      </a:pPr>
                      <a:r>
                        <a:rPr sz="1400" spc="-10">
                          <a:solidFill>
                            <a:srgbClr val="000000">
                              <a:alpha val="100000"/>
                            </a:srgbClr>
                          </a:solidFill>
                          <a:latin typeface="Arial" panose="020B0604020202020204"/>
                          <a:ea typeface="Arial" panose="020B0604020202020204"/>
                          <a:cs typeface="Arial" panose="020B0604020202020204"/>
                        </a:rPr>
                        <a:t>790 ~ 6</a:t>
                      </a:r>
                      <a:r>
                        <a:rPr sz="1400" spc="0">
                          <a:solidFill>
                            <a:srgbClr val="000000">
                              <a:alpha val="100000"/>
                            </a:srgbClr>
                          </a:solidFill>
                          <a:latin typeface="Arial" panose="020B0604020202020204"/>
                          <a:ea typeface="Arial" panose="020B0604020202020204"/>
                          <a:cs typeface="Arial" panose="020B0604020202020204"/>
                        </a:rPr>
                        <a:t>67</a:t>
                      </a:r>
                      <a:endParaRPr lang="en-US" altLang="en-US" sz="140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extLst>
                  <a:ext uri="{0D108BD9-81ED-4DB2-BD59-A6C34878D82A}">
                    <a16:rowId xmlns:a16="http://schemas.microsoft.com/office/drawing/2014/main" val="10006"/>
                  </a:ext>
                </a:extLst>
              </a:tr>
            </a:tbl>
          </a:graphicData>
        </a:graphic>
      </p:graphicFrame>
      <p:graphicFrame>
        <p:nvGraphicFramePr>
          <p:cNvPr id="40" name="table 40"/>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a:p>
                    <a:p>
                      <a:pPr algn="l" rtl="0" eaLnBrk="0">
                        <a:lnSpc>
                          <a:spcPct val="117000"/>
                        </a:lnSpc>
                      </a:pPr>
                      <a:endParaRPr lang="en-US" altLang="en-US" sz="1000"/>
                    </a:p>
                    <a:p>
                      <a:pPr algn="l" rtl="0" eaLnBrk="0">
                        <a:lnSpc>
                          <a:spcPct val="117000"/>
                        </a:lnSpc>
                      </a:pPr>
                      <a:endParaRPr lang="en-US" altLang="en-US" sz="1000"/>
                    </a:p>
                    <a:p>
                      <a:pPr marL="273685" algn="l" rtl="0" eaLnBrk="0">
                        <a:lnSpc>
                          <a:spcPct val="80000"/>
                        </a:lnSpc>
                      </a:pPr>
                      <a:r>
                        <a:rPr sz="1800" spc="0">
                          <a:solidFill>
                            <a:srgbClr val="FFFFFF">
                              <a:alpha val="100000"/>
                            </a:srgbClr>
                          </a:solidFill>
                          <a:latin typeface="Arial" panose="020B0604020202020204"/>
                          <a:ea typeface="Arial" panose="020B0604020202020204"/>
                          <a:cs typeface="Arial" panose="020B0604020202020204"/>
                        </a:rPr>
                        <a:t>8</a:t>
                      </a:r>
                      <a:endParaRPr lang="en-US" altLang="en-US" sz="180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a:p>
                    <a:p>
                      <a:pPr algn="l" rtl="0" eaLnBrk="0">
                        <a:lnSpc>
                          <a:spcPct val="132000"/>
                        </a:lnSpc>
                      </a:pPr>
                      <a:endParaRPr lang="en-US" altLang="en-US" sz="1000"/>
                    </a:p>
                    <a:p>
                      <a:pPr algn="r" rtl="0" eaLnBrk="0">
                        <a:lnSpc>
                          <a:spcPct val="96000"/>
                        </a:lnSpc>
                        <a:spcBef>
                          <a:spcPts val="5"/>
                        </a:spcBef>
                      </a:pPr>
                      <a:r>
                        <a:rPr sz="3900" spc="9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41" name="textbox 41"/>
          <p:cNvSpPr/>
          <p:nvPr/>
        </p:nvSpPr>
        <p:spPr>
          <a:xfrm>
            <a:off x="574082" y="1374796"/>
            <a:ext cx="8445227" cy="1464944"/>
          </a:xfrm>
          <a:prstGeom prst="rect">
            <a:avLst/>
          </a:prstGeom>
        </p:spPr>
        <p:txBody>
          <a:bodyPr vert="horz" wrap="square" lIns="0" tIns="0" rIns="0" bIns="0"/>
          <a:lstStyle/>
          <a:p>
            <a:pPr marL="0" marR="0" lvl="0" indent="0" algn="l" defTabSz="914400" rtl="0" eaLnBrk="0" fontAlgn="auto" latinLnBrk="0" hangingPunct="1">
              <a:lnSpc>
                <a:spcPct val="81000"/>
              </a:lnSpc>
              <a:spcBef>
                <a:spcPts val="0"/>
              </a:spcBef>
              <a:spcAft>
                <a:spcPts val="0"/>
              </a:spcAft>
              <a:buClrTx/>
              <a:buSzTx/>
              <a:buFontTx/>
              <a:buNone/>
              <a:tabLst/>
              <a:defRPr/>
            </a:pPr>
            <a:endParaRPr kumimoji="0" lang="en-US" altLang="en-US" sz="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r>
              <a:rPr kumimoji="0" sz="2600" b="0" i="0" u="none" strike="noStrike" kern="1200" cap="none" spc="0" normalizeH="0" baseline="0" noProof="0" dirty="0">
                <a:ln>
                  <a:noFill/>
                </a:ln>
                <a:solidFill>
                  <a:srgbClr val="7D2E8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30" normalizeH="0" baseline="0" noProof="0" dirty="0">
                <a:ln>
                  <a:noFill/>
                </a:ln>
                <a:solidFill>
                  <a:srgbClr val="7D2E8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30" normalizeH="0" baseline="0" noProof="0" dirty="0">
                <a:ln w="9448" cap="flat" cmpd="sng">
                  <a:solidFill>
                    <a:srgbClr val="7D2E8F">
                      <a:alpha val="100000"/>
                    </a:srgbClr>
                  </a:solidFill>
                  <a:prstDash val="solid"/>
                  <a:miter lim="10"/>
                </a:ln>
                <a:solidFill>
                  <a:srgbClr val="7D2E8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可见光</a:t>
            </a:r>
            <a:r>
              <a:rPr kumimoji="0" sz="2600" b="0" i="0" u="none" strike="noStrike" kern="1200" cap="none" spc="-3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波长范围从</a:t>
            </a:r>
            <a:r>
              <a:rPr kumimoji="0" sz="2600" b="0" i="0" u="none" strike="noStrike" kern="1200" cap="none" spc="-30" normalizeH="0" baseline="0" noProof="0" dirty="0">
                <a:ln w="9448" cap="flat" cmpd="sng">
                  <a:solidFill>
                    <a:srgbClr val="0033CC">
                      <a:alpha val="100000"/>
                    </a:srgbClr>
                  </a:solidFill>
                  <a:prstDash val="solid"/>
                  <a:miter lim="10"/>
                </a:ln>
                <a:solidFill>
                  <a:srgbClr val="0033CC">
                    <a:alpha val="100000"/>
                  </a:srgbClr>
                </a:solidFill>
                <a:effectLst/>
                <a:uLnTx/>
                <a:uFillTx/>
                <a:latin typeface="Cambria Math" panose="02040503050406030204"/>
                <a:ea typeface="Cambria Math" panose="02040503050406030204"/>
                <a:cs typeface="Cambria Math" panose="02040503050406030204"/>
              </a:rPr>
              <a:t>380</a:t>
            </a:r>
            <a:r>
              <a:rPr kumimoji="0" sz="2600" b="0" i="0" u="none" strike="noStrike" kern="1200" cap="none" spc="-30" normalizeH="0" baseline="0" noProof="0" dirty="0">
                <a:ln>
                  <a:noFill/>
                </a:ln>
                <a:solidFill>
                  <a:srgbClr val="0033CC">
                    <a:alpha val="100000"/>
                  </a:srgbClr>
                </a:solidFill>
                <a:effectLst/>
                <a:uLnTx/>
                <a:uFillTx/>
                <a:latin typeface="Cambria Math" panose="02040503050406030204"/>
                <a:ea typeface="Cambria Math" panose="02040503050406030204"/>
                <a:cs typeface="Cambria Math" panose="02040503050406030204"/>
              </a:rPr>
              <a:t> </a:t>
            </a:r>
            <a:r>
              <a:rPr kumimoji="0" sz="2600" b="0" i="0" u="none" strike="noStrike" kern="1200" cap="none" spc="0" normalizeH="0" baseline="0" noProof="0" dirty="0">
                <a:ln w="9448" cap="flat" cmpd="sng">
                  <a:solidFill>
                    <a:srgbClr val="0033CC">
                      <a:alpha val="100000"/>
                    </a:srgbClr>
                  </a:solidFill>
                  <a:prstDash val="solid"/>
                  <a:miter lim="10"/>
                </a:ln>
                <a:solidFill>
                  <a:srgbClr val="0033CC">
                    <a:alpha val="100000"/>
                  </a:srgbClr>
                </a:solidFill>
                <a:effectLst/>
                <a:uLnTx/>
                <a:uFillTx/>
                <a:latin typeface="Cambria Math" panose="02040503050406030204"/>
                <a:ea typeface="Cambria Math" panose="02040503050406030204"/>
                <a:cs typeface="Cambria Math" panose="02040503050406030204"/>
              </a:rPr>
              <a:t>nm</a:t>
            </a:r>
            <a:r>
              <a:rPr kumimoji="0" sz="2600" b="0" i="0" u="none" strike="noStrike" kern="1200" cap="none" spc="-30" normalizeH="0" baseline="0" noProof="0" dirty="0">
                <a:ln w="9448" cap="flat" cmpd="sng">
                  <a:solidFill>
                    <a:srgbClr val="0033CC">
                      <a:alpha val="100000"/>
                    </a:srgbClr>
                  </a:solidFill>
                  <a:prstDash val="solid"/>
                  <a:miter lim="10"/>
                </a:ln>
                <a:solidFill>
                  <a:srgbClr val="0033CC">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a:t>
            </a:r>
            <a:r>
              <a:rPr kumimoji="0" sz="2600" b="0" i="0" u="none" strike="noStrike" kern="1200" cap="none" spc="-3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紫光</a:t>
            </a:r>
            <a:r>
              <a:rPr kumimoji="0" sz="2600" b="0" i="0" u="none" strike="noStrike" kern="1200" cap="none" spc="-3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到</a:t>
            </a:r>
            <a:r>
              <a:rPr kumimoji="0" sz="2600" b="0" i="0" u="none" strike="noStrike" kern="1200" cap="none" spc="-30" normalizeH="0" baseline="0" noProof="0" dirty="0">
                <a:ln w="9448" cap="flat" cmpd="sng">
                  <a:solidFill>
                    <a:srgbClr val="0033CC">
                      <a:alpha val="100000"/>
                    </a:srgbClr>
                  </a:solidFill>
                  <a:prstDash val="solid"/>
                  <a:miter lim="10"/>
                </a:ln>
                <a:solidFill>
                  <a:srgbClr val="0033CC">
                    <a:alpha val="100000"/>
                  </a:srgbClr>
                </a:solidFill>
                <a:effectLst/>
                <a:uLnTx/>
                <a:uFillTx/>
                <a:latin typeface="Cambria Math" panose="02040503050406030204"/>
                <a:ea typeface="Cambria Math" panose="02040503050406030204"/>
                <a:cs typeface="Cambria Math" panose="02040503050406030204"/>
              </a:rPr>
              <a:t>750</a:t>
            </a:r>
            <a:r>
              <a:rPr kumimoji="0" sz="2600" b="0" i="0" u="none" strike="noStrike" kern="1200" cap="none" spc="-30" normalizeH="0" baseline="0" noProof="0" dirty="0">
                <a:ln>
                  <a:noFill/>
                </a:ln>
                <a:solidFill>
                  <a:srgbClr val="0033CC">
                    <a:alpha val="100000"/>
                  </a:srgbClr>
                </a:solidFill>
                <a:effectLst/>
                <a:uLnTx/>
                <a:uFillTx/>
                <a:latin typeface="Cambria Math" panose="02040503050406030204"/>
                <a:ea typeface="Cambria Math" panose="02040503050406030204"/>
                <a:cs typeface="Cambria Math" panose="02040503050406030204"/>
              </a:rPr>
              <a:t> </a:t>
            </a:r>
            <a:r>
              <a:rPr kumimoji="0" sz="2600" b="0" i="0" u="none" strike="noStrike" kern="1200" cap="none" spc="0" normalizeH="0" baseline="0" noProof="0" dirty="0" err="1">
                <a:ln w="9448" cap="flat" cmpd="sng">
                  <a:solidFill>
                    <a:srgbClr val="0033CC">
                      <a:alpha val="100000"/>
                    </a:srgbClr>
                  </a:solidFill>
                  <a:prstDash val="solid"/>
                  <a:miter lim="10"/>
                </a:ln>
                <a:solidFill>
                  <a:srgbClr val="0033CC">
                    <a:alpha val="100000"/>
                  </a:srgbClr>
                </a:solidFill>
                <a:effectLst/>
                <a:uLnTx/>
                <a:uFillTx/>
                <a:latin typeface="Cambria Math" panose="02040503050406030204"/>
                <a:ea typeface="Cambria Math" panose="02040503050406030204"/>
                <a:cs typeface="Cambria Math" panose="02040503050406030204"/>
              </a:rPr>
              <a:t>nm</a:t>
            </a:r>
            <a:r>
              <a:rPr kumimoji="0" sz="2600" b="0" i="0" u="none" strike="noStrike" kern="1200" cap="none" spc="-30" normalizeH="0" baseline="0" noProof="0" dirty="0" err="1">
                <a:ln w="9448" cap="flat" cmpd="sng">
                  <a:solidFill>
                    <a:srgbClr val="0033CC">
                      <a:alpha val="100000"/>
                    </a:srgbClr>
                  </a:solidFill>
                  <a:prstDash val="solid"/>
                  <a:miter lim="10"/>
                </a:ln>
                <a:solidFill>
                  <a:srgbClr val="0033CC">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的</a:t>
            </a:r>
            <a:r>
              <a:rPr kumimoji="0" sz="2600" b="0" i="0" u="none" strike="noStrike" kern="1200" cap="none" spc="-10" normalizeH="0" baseline="0" noProof="0" dirty="0" err="1">
                <a:ln w="9448" cap="flat" cmpd="sng">
                  <a:solidFill>
                    <a:srgbClr val="D50203">
                      <a:alpha val="100000"/>
                    </a:srgbClr>
                  </a:solidFill>
                  <a:prstDash val="solid"/>
                  <a:miter lim="10"/>
                </a:ln>
                <a:solidFill>
                  <a:srgbClr val="D50203">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红</a:t>
            </a:r>
            <a:r>
              <a:rPr kumimoji="0" sz="2600" b="0" i="0" u="none" strike="noStrike" kern="1200" cap="none" spc="0" normalizeH="0" baseline="0" noProof="0" dirty="0" err="1">
                <a:ln w="9448" cap="flat" cmpd="sng">
                  <a:solidFill>
                    <a:srgbClr val="D50203">
                      <a:alpha val="100000"/>
                    </a:srgbClr>
                  </a:solidFill>
                  <a:prstDash val="solid"/>
                  <a:miter lim="10"/>
                </a:ln>
                <a:solidFill>
                  <a:srgbClr val="D50203">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ts val="4010"/>
              </a:lnSpc>
              <a:spcBef>
                <a:spcPts val="0"/>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7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7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在可见光光谱中，</a:t>
            </a:r>
            <a:r>
              <a:rPr kumimoji="0" sz="2600" b="0" i="0" u="none" strike="noStrike" kern="1200" cap="none" spc="70" normalizeH="0" baseline="0" noProof="0" dirty="0" err="1">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红色</a:t>
            </a:r>
            <a:r>
              <a:rPr kumimoji="0" sz="2600" b="0" i="0" u="none" strike="noStrike" kern="1200" cap="none" spc="7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光波长最</a:t>
            </a:r>
            <a:r>
              <a:rPr kumimoji="0" sz="2600" b="0" i="0" u="none" strike="noStrike" kern="1200" cap="none" spc="70" normalizeH="0" baseline="0" noProof="0" dirty="0" err="1">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长</a:t>
            </a:r>
            <a:r>
              <a:rPr kumimoji="0" sz="2600" b="0" i="0" u="none" strike="noStrike" kern="1200" cap="none" spc="7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sz="2600" b="0" i="0" u="none" strike="noStrike" kern="1200" cap="none" spc="70" normalizeH="0" baseline="0" noProof="0" dirty="0" err="1">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紫色</a:t>
            </a:r>
            <a:r>
              <a:rPr kumimoji="0" sz="2600" b="0" i="0" u="none" strike="noStrike" kern="1200" cap="none" spc="5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波长最</a:t>
            </a:r>
            <a:r>
              <a:rPr kumimoji="0" lang="zh-CN" altLang="en-US" sz="2600" b="0" i="0" u="none" strike="noStrike" kern="1200" cap="none" spc="-130" normalizeH="0" baseline="0" noProof="0" dirty="0">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短。</a:t>
            </a:r>
            <a:endParaRPr kumimoji="0" lang="zh-CN" altLang="en-US" sz="2600" b="0" i="0" u="none" strike="noStrike" kern="1200" cap="none" spc="0" normalizeH="0" baseline="0" noProof="0" dirty="0">
              <a:ln>
                <a:noFill/>
              </a:ln>
              <a:solidFill>
                <a:srgbClr val="000000"/>
              </a:solidFill>
              <a:effectLst/>
              <a:uLnTx/>
              <a:uFillTx/>
              <a:latin typeface="+mn-lt"/>
              <a:ea typeface="+mn-ea"/>
              <a:cs typeface="+mn-cs"/>
            </a:endParaRPr>
          </a:p>
        </p:txBody>
      </p:sp>
      <p:pic>
        <p:nvPicPr>
          <p:cNvPr id="42" name="picture 42"/>
          <p:cNvPicPr>
            <a:picLocks noChangeAspect="1"/>
          </p:cNvPicPr>
          <p:nvPr/>
        </p:nvPicPr>
        <p:blipFill>
          <a:blip r:embed="rId3"/>
          <a:stretch>
            <a:fillRect/>
          </a:stretch>
        </p:blipFill>
        <p:spPr>
          <a:xfrm rot="21600000">
            <a:off x="586782" y="1971333"/>
            <a:ext cx="127653" cy="254975"/>
          </a:xfrm>
          <a:prstGeom prst="rect">
            <a:avLst/>
          </a:prstGeom>
        </p:spPr>
      </p:pic>
      <p:pic>
        <p:nvPicPr>
          <p:cNvPr id="43" name="picture 43"/>
          <p:cNvPicPr>
            <a:picLocks noChangeAspect="1"/>
          </p:cNvPicPr>
          <p:nvPr/>
        </p:nvPicPr>
        <p:blipFill>
          <a:blip r:embed="rId4"/>
          <a:stretch>
            <a:fillRect/>
          </a:stretch>
        </p:blipFill>
        <p:spPr>
          <a:xfrm rot="21600000">
            <a:off x="586782" y="1416598"/>
            <a:ext cx="127653" cy="254975"/>
          </a:xfrm>
          <a:prstGeom prst="rect">
            <a:avLst/>
          </a:prstGeom>
        </p:spPr>
      </p:pic>
      <p:sp>
        <p:nvSpPr>
          <p:cNvPr id="44" name="textbox 44"/>
          <p:cNvSpPr/>
          <p:nvPr/>
        </p:nvSpPr>
        <p:spPr>
          <a:xfrm>
            <a:off x="2351055" y="6521354"/>
            <a:ext cx="4606290" cy="292100"/>
          </a:xfrm>
          <a:prstGeom prst="rect">
            <a:avLst/>
          </a:prstGeom>
        </p:spPr>
        <p:txBody>
          <a:bodyPr vert="horz" wrap="square" lIns="0" tIns="0" rIns="0" bIns="0"/>
          <a:lstStyle/>
          <a:p>
            <a:pPr marL="0" marR="0" lvl="0" indent="0" algn="l" defTabSz="914400" rtl="0" eaLnBrk="0" fontAlgn="auto" latinLnBrk="0" hangingPunct="1">
              <a:lnSpc>
                <a:spcPct val="84000"/>
              </a:lnSpc>
              <a:spcBef>
                <a:spcPts val="0"/>
              </a:spcBef>
              <a:spcAft>
                <a:spcPts val="0"/>
              </a:spcAft>
              <a:buClrTx/>
              <a:buSzTx/>
              <a:buFontTx/>
              <a:buNone/>
              <a:tabLst/>
              <a:defRPr/>
            </a:pPr>
            <a:endParaRPr kumimoji="0" lang="en-US" altLang="en-US" sz="100" b="0" i="0" u="none" strike="noStrike" kern="1200" cap="none" spc="0" normalizeH="0" baseline="0" noProof="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7000"/>
              </a:lnSpc>
              <a:spcBef>
                <a:spcPts val="0"/>
              </a:spcBef>
              <a:spcAft>
                <a:spcPts val="0"/>
              </a:spcAft>
              <a:buClrTx/>
              <a:buSzTx/>
              <a:buFontTx/>
              <a:buNone/>
              <a:tabLst/>
              <a:defRPr/>
            </a:pPr>
            <a:r>
              <a:rPr kumimoji="0" sz="1800" b="0" i="0" u="none" strike="noStrike" kern="1200" cap="none" spc="-10" normalizeH="0" baseline="0" noProof="0">
                <a:ln>
                  <a:noFill/>
                </a:ln>
                <a:solidFill>
                  <a:srgbClr val="053E49">
                    <a:alpha val="100000"/>
                  </a:srgbClr>
                </a:solidFill>
                <a:effectLst/>
                <a:uLnTx/>
                <a:uFillTx/>
                <a:latin typeface="微软雅黑" panose="020B0503020204020204" charset="-122"/>
                <a:ea typeface="微软雅黑" panose="020B0503020204020204" charset="-122"/>
                <a:cs typeface="微软雅黑" panose="020B0503020204020204" charset="-122"/>
              </a:rPr>
              <a:t>可见光</a:t>
            </a:r>
            <a:r>
              <a:rPr kumimoji="0" sz="1800" b="0" i="0" u="none" strike="noStrike" kern="1200" cap="none" spc="0" normalizeH="0" baseline="0" noProof="0">
                <a:ln>
                  <a:noFill/>
                </a:ln>
                <a:solidFill>
                  <a:srgbClr val="053E49">
                    <a:alpha val="100000"/>
                  </a:srgbClr>
                </a:solidFill>
                <a:effectLst/>
                <a:uLnTx/>
                <a:uFillTx/>
                <a:latin typeface="微软雅黑" panose="020B0503020204020204" charset="-122"/>
                <a:ea typeface="微软雅黑" panose="020B0503020204020204" charset="-122"/>
                <a:cs typeface="微软雅黑" panose="020B0503020204020204" charset="-122"/>
              </a:rPr>
              <a:t>光谱，波长单位是</a:t>
            </a:r>
            <a:r>
              <a:rPr kumimoji="0" sz="1800" b="0" i="0" u="none" strike="noStrike" kern="1200" cap="none" spc="0" normalizeH="0" baseline="0" noProof="0">
                <a:ln>
                  <a:noFill/>
                </a:ln>
                <a:solidFill>
                  <a:srgbClr val="053E49">
                    <a:alpha val="100000"/>
                  </a:srgbClr>
                </a:solidFill>
                <a:effectLst/>
                <a:uLnTx/>
                <a:uFillTx/>
                <a:latin typeface="Times New Roman" panose="02020603050405020304"/>
                <a:ea typeface="Times New Roman" panose="02020603050405020304"/>
                <a:cs typeface="Times New Roman" panose="02020603050405020304"/>
              </a:rPr>
              <a:t>nm</a:t>
            </a:r>
            <a:r>
              <a:rPr kumimoji="0" sz="1800" b="0" i="0" u="none" strike="noStrike" kern="1200" cap="none" spc="0" normalizeH="0" baseline="0" noProof="0">
                <a:ln>
                  <a:noFill/>
                </a:ln>
                <a:solidFill>
                  <a:srgbClr val="053E49">
                    <a:alpha val="100000"/>
                  </a:srgbClr>
                </a:solidFill>
                <a:effectLst/>
                <a:uLnTx/>
                <a:uFillTx/>
                <a:latin typeface="微软雅黑" panose="020B0503020204020204" charset="-122"/>
                <a:ea typeface="微软雅黑" panose="020B0503020204020204" charset="-122"/>
                <a:cs typeface="微软雅黑" panose="020B0503020204020204" charset="-122"/>
              </a:rPr>
              <a:t>，频率单位是</a:t>
            </a:r>
            <a:r>
              <a:rPr kumimoji="0" sz="1800" b="0" i="0" u="none" strike="noStrike" kern="1200" cap="none" spc="0" normalizeH="0" baseline="0" noProof="0">
                <a:ln>
                  <a:noFill/>
                </a:ln>
                <a:solidFill>
                  <a:srgbClr val="053E49">
                    <a:alpha val="100000"/>
                  </a:srgbClr>
                </a:solidFill>
                <a:effectLst/>
                <a:uLnTx/>
                <a:uFillTx/>
                <a:latin typeface="Times New Roman" panose="02020603050405020304"/>
                <a:ea typeface="Times New Roman" panose="02020603050405020304"/>
                <a:cs typeface="Times New Roman" panose="02020603050405020304"/>
              </a:rPr>
              <a:t>THz</a:t>
            </a:r>
            <a:endParaRPr kumimoji="0" lang="en-US" altLang="en-US" sz="1800" b="0" i="0" u="none" strike="noStrike" kern="1200" cap="none" spc="0" normalizeH="0" baseline="0" noProof="0">
              <a:ln>
                <a:noFill/>
              </a:ln>
              <a:solidFill>
                <a:srgbClr val="000000"/>
              </a:solidFill>
              <a:effectLst/>
              <a:uLnTx/>
              <a:uFillTx/>
              <a:latin typeface="+mn-lt"/>
              <a:ea typeface="+mn-ea"/>
              <a:cs typeface="+mn-cs"/>
            </a:endParaRPr>
          </a:p>
        </p:txBody>
      </p:sp>
      <p:pic>
        <p:nvPicPr>
          <p:cNvPr id="45" name="picture 45"/>
          <p:cNvPicPr>
            <a:picLocks noChangeAspect="1"/>
          </p:cNvPicPr>
          <p:nvPr/>
        </p:nvPicPr>
        <p:blipFill>
          <a:blip r:embed="rId5"/>
          <a:stretch>
            <a:fillRect/>
          </a:stretch>
        </p:blipFill>
        <p:spPr>
          <a:xfrm rot="21600000">
            <a:off x="8449056" y="6332218"/>
            <a:ext cx="694943" cy="50749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7"/>
          <p:cNvPicPr>
            <a:picLocks noChangeAspect="1"/>
          </p:cNvPicPr>
          <p:nvPr/>
        </p:nvPicPr>
        <p:blipFill>
          <a:blip r:embed="rId2"/>
          <a:stretch>
            <a:fillRect/>
          </a:stretch>
        </p:blipFill>
        <p:spPr>
          <a:xfrm rot="21600000">
            <a:off x="1475231" y="3244594"/>
            <a:ext cx="6480048" cy="3511294"/>
          </a:xfrm>
          <a:prstGeom prst="rect">
            <a:avLst/>
          </a:prstGeom>
        </p:spPr>
      </p:pic>
      <p:sp>
        <p:nvSpPr>
          <p:cNvPr id="48" name="textbox 48"/>
          <p:cNvSpPr/>
          <p:nvPr/>
        </p:nvSpPr>
        <p:spPr>
          <a:xfrm>
            <a:off x="502149" y="1446677"/>
            <a:ext cx="8089900" cy="1905000"/>
          </a:xfrm>
          <a:prstGeom prst="rect">
            <a:avLst/>
          </a:prstGeom>
        </p:spPr>
        <p:txBody>
          <a:bodyPr vert="horz" wrap="square" lIns="0" tIns="0" rIns="0" bIns="0"/>
          <a:lstStyle/>
          <a:p>
            <a:pPr marL="0" marR="0" lvl="0" indent="0" algn="l" defTabSz="914400" rtl="0" eaLnBrk="0" fontAlgn="auto" latinLnBrk="0" hangingPunct="1">
              <a:lnSpc>
                <a:spcPct val="83000"/>
              </a:lnSpc>
              <a:spcBef>
                <a:spcPts val="0"/>
              </a:spcBef>
              <a:spcAft>
                <a:spcPts val="0"/>
              </a:spcAft>
              <a:buClrTx/>
              <a:buSzTx/>
              <a:buFontTx/>
              <a:buNone/>
              <a:tabLst/>
              <a:defRPr/>
            </a:pPr>
            <a:endParaRPr kumimoji="0" lang="en-US" altLang="en-US" sz="1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0"/>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6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6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具有单一波长的光称为</a:t>
            </a:r>
            <a:r>
              <a:rPr kumimoji="0" sz="2600" b="0" i="0" u="none" strike="noStrike" kern="1200" cap="none" spc="60" normalizeH="0" baseline="0" noProof="0" dirty="0" err="1">
                <a:ln w="9448" cap="flat" cmpd="sng">
                  <a:solidFill>
                    <a:srgbClr val="7D2E8F">
                      <a:alpha val="100000"/>
                    </a:srgbClr>
                  </a:solidFill>
                  <a:prstDash val="solid"/>
                  <a:miter lim="10"/>
                </a:ln>
                <a:solidFill>
                  <a:srgbClr val="7D2E8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单色光</a:t>
            </a:r>
            <a:r>
              <a:rPr kumimoji="0" sz="2600" b="0" i="0" u="none" strike="noStrike" kern="1200" cap="none" spc="6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，科学上讲，单色</a:t>
            </a:r>
            <a:r>
              <a:rPr kumimoji="0" sz="2600" b="0" i="0" u="none" strike="noStrike" kern="1200" cap="none" spc="5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是</a:t>
            </a:r>
            <a:r>
              <a:rPr kumimoji="0" lang="en-US"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13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指光谱中具有窄频率的光</a:t>
            </a:r>
            <a:r>
              <a:rPr kumimoji="0" sz="2600" b="0" i="0" u="none" strike="noStrike" kern="1200" cap="none" spc="-7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a:p>
            <a:pPr marL="12700" marR="0" lvl="0" indent="0" algn="l" defTabSz="914400" rtl="0" eaLnBrk="0" fontAlgn="auto" latinLnBrk="0" hangingPunct="1">
              <a:lnSpc>
                <a:spcPct val="95000"/>
              </a:lnSpc>
              <a:spcBef>
                <a:spcPts val="1380"/>
              </a:spcBef>
              <a:spcAft>
                <a:spcPts val="0"/>
              </a:spcAft>
              <a:buClrTx/>
              <a:buSzTx/>
              <a:buFontTx/>
              <a:buNone/>
              <a:tabLst>
                <a:tab pos="140335" algn="l"/>
              </a:tabLst>
              <a:defRPr/>
            </a:pPr>
            <a:r>
              <a:rPr kumimoji="0" sz="2600" b="0" i="0" u="none" strike="noStrike" kern="1200" cap="none" spc="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10" normalizeH="0" baseline="0" noProof="0" dirty="0">
                <a:ln>
                  <a:noFill/>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1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日常所见的大</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多数的</a:t>
            </a:r>
            <a:r>
              <a:rPr kumimoji="0" sz="2600" b="0" i="0" u="none" strike="noStrike" kern="1200" cap="none" spc="0" normalizeH="0" baseline="0" noProof="0" dirty="0" err="1">
                <a:ln w="9448" cap="flat" cmpd="sng">
                  <a:solidFill>
                    <a:srgbClr val="0000FF">
                      <a:alpha val="100000"/>
                    </a:srgbClr>
                  </a:solidFill>
                  <a:prstDash val="solid"/>
                  <a:miter lim="10"/>
                </a:ln>
                <a:solidFill>
                  <a:srgbClr val="0000FF">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光谱</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都不是单色的，而是由</a:t>
            </a:r>
            <a:r>
              <a:rPr kumimoji="0" lang="zh-CN" altLang="en-US"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不同    </a:t>
            </a:r>
            <a:r>
              <a:rPr kumimoji="0" lang="en-US" altLang="zh-CN"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sz="2600" b="0" i="0" u="none" strike="noStrike" kern="1200" cap="none" spc="1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波长和不同强度的多种单色光</a:t>
            </a:r>
            <a:r>
              <a:rPr kumimoji="0" sz="2600" b="0" i="0" u="none" strike="noStrike" kern="1200" cap="none" spc="0" normalizeH="0" baseline="0" noProof="0" dirty="0" err="1">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混合而成的</a:t>
            </a:r>
            <a:r>
              <a:rPr kumimoji="0" sz="2600" b="0" i="0" u="none" strike="noStrike" kern="1200" cap="none" spc="0" normalizeH="0" baseline="0" noProof="0" dirty="0">
                <a:ln w="9448" cap="flat" cmpd="sng">
                  <a:solidFill>
                    <a:srgbClr val="000000">
                      <a:alpha val="100000"/>
                    </a:srgbClr>
                  </a:solidFill>
                  <a:prstDash val="solid"/>
                  <a:miter lim="10"/>
                </a:ln>
                <a:solidFill>
                  <a:srgbClr val="000000">
                    <a:alpha val="100000"/>
                  </a:srgb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en-US" altLang="en-US" sz="2600" b="0" i="0" u="none" strike="noStrike" kern="1200" cap="none" spc="0" normalizeH="0" baseline="0" noProof="0" dirty="0">
              <a:ln>
                <a:noFill/>
              </a:ln>
              <a:solidFill>
                <a:srgbClr val="000000"/>
              </a:solidFill>
              <a:effectLst/>
              <a:uLnTx/>
              <a:uFillTx/>
              <a:latin typeface="+mn-lt"/>
              <a:ea typeface="+mn-ea"/>
              <a:cs typeface="+mn-cs"/>
            </a:endParaRPr>
          </a:p>
        </p:txBody>
      </p:sp>
      <p:pic>
        <p:nvPicPr>
          <p:cNvPr id="49" name="picture 49"/>
          <p:cNvPicPr>
            <a:picLocks noChangeAspect="1"/>
          </p:cNvPicPr>
          <p:nvPr/>
        </p:nvPicPr>
        <p:blipFill>
          <a:blip r:embed="rId3"/>
          <a:stretch>
            <a:fillRect/>
          </a:stretch>
        </p:blipFill>
        <p:spPr>
          <a:xfrm rot="21600000">
            <a:off x="514849" y="2515910"/>
            <a:ext cx="127653" cy="254975"/>
          </a:xfrm>
          <a:prstGeom prst="rect">
            <a:avLst/>
          </a:prstGeom>
        </p:spPr>
      </p:pic>
      <p:pic>
        <p:nvPicPr>
          <p:cNvPr id="50" name="picture 50"/>
          <p:cNvPicPr>
            <a:picLocks noChangeAspect="1"/>
          </p:cNvPicPr>
          <p:nvPr/>
        </p:nvPicPr>
        <p:blipFill>
          <a:blip r:embed="rId4"/>
          <a:stretch>
            <a:fillRect/>
          </a:stretch>
        </p:blipFill>
        <p:spPr>
          <a:xfrm rot="21600000">
            <a:off x="514849" y="1488480"/>
            <a:ext cx="127653" cy="254975"/>
          </a:xfrm>
          <a:prstGeom prst="rect">
            <a:avLst/>
          </a:prstGeom>
        </p:spPr>
      </p:pic>
      <p:graphicFrame>
        <p:nvGraphicFramePr>
          <p:cNvPr id="51" name="table 51"/>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a:p>
                    <a:p>
                      <a:pPr algn="l" rtl="0" eaLnBrk="0">
                        <a:lnSpc>
                          <a:spcPct val="117000"/>
                        </a:lnSpc>
                      </a:pPr>
                      <a:endParaRPr lang="en-US" altLang="en-US" sz="1000"/>
                    </a:p>
                    <a:p>
                      <a:pPr algn="l" rtl="0" eaLnBrk="0">
                        <a:lnSpc>
                          <a:spcPct val="117000"/>
                        </a:lnSpc>
                      </a:pPr>
                      <a:endParaRPr lang="en-US" altLang="en-US" sz="1000"/>
                    </a:p>
                    <a:p>
                      <a:pPr marL="273685" algn="l" rtl="0" eaLnBrk="0">
                        <a:lnSpc>
                          <a:spcPct val="80000"/>
                        </a:lnSpc>
                      </a:pPr>
                      <a:r>
                        <a:rPr sz="1800" spc="0">
                          <a:solidFill>
                            <a:srgbClr val="FFFFFF">
                              <a:alpha val="100000"/>
                            </a:srgbClr>
                          </a:solidFill>
                          <a:latin typeface="Arial" panose="020B0604020202020204"/>
                          <a:ea typeface="Arial" panose="020B0604020202020204"/>
                          <a:cs typeface="Arial" panose="020B0604020202020204"/>
                        </a:rPr>
                        <a:t>9</a:t>
                      </a:r>
                      <a:endParaRPr lang="en-US" altLang="en-US" sz="180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a:p>
                    <a:p>
                      <a:pPr algn="l" rtl="0" eaLnBrk="0">
                        <a:lnSpc>
                          <a:spcPct val="124000"/>
                        </a:lnSpc>
                      </a:pPr>
                      <a:endParaRPr lang="en-US" altLang="en-US" sz="1000"/>
                    </a:p>
                    <a:p>
                      <a:pPr algn="r" rtl="0" eaLnBrk="0">
                        <a:lnSpc>
                          <a:spcPct val="96000"/>
                        </a:lnSpc>
                        <a:spcBef>
                          <a:spcPts val="5"/>
                        </a:spcBef>
                      </a:pPr>
                      <a:r>
                        <a:rPr sz="3900" spc="9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52" name="picture 52"/>
          <p:cNvPicPr>
            <a:picLocks noChangeAspect="1"/>
          </p:cNvPicPr>
          <p:nvPr/>
        </p:nvPicPr>
        <p:blipFill>
          <a:blip r:embed="rId5"/>
          <a:stretch>
            <a:fillRect/>
          </a:stretch>
        </p:blipFill>
        <p:spPr>
          <a:xfrm rot="21600000">
            <a:off x="8449056" y="6332218"/>
            <a:ext cx="694943" cy="50749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颜色受体</a:t>
            </a:r>
          </a:p>
        </p:txBody>
      </p:sp>
      <p:sp>
        <p:nvSpPr>
          <p:cNvPr id="3" name="Content Placeholder 2"/>
          <p:cNvSpPr>
            <a:spLocks noGrp="1"/>
          </p:cNvSpPr>
          <p:nvPr>
            <p:ph idx="1"/>
          </p:nvPr>
        </p:nvSpPr>
        <p:spPr>
          <a:xfrm>
            <a:off x="457200" y="1268760"/>
            <a:ext cx="8363272" cy="5328592"/>
          </a:xfrm>
        </p:spPr>
        <p:txBody>
          <a:bodyPr/>
          <a:lstStyle/>
          <a:p>
            <a:pPr lvl="0"/>
            <a:r>
              <a:rPr lang="en-US" altLang="zh-CN" sz="2800" dirty="0"/>
              <a:t>3</a:t>
            </a:r>
            <a:r>
              <a:rPr lang="zh-CN" altLang="en-US" sz="2800" dirty="0"/>
              <a:t>种类型的视锥细胞具有不同的光谱灵敏度。</a:t>
            </a:r>
            <a:endParaRPr lang="en-US" altLang="zh-CN" sz="2800" dirty="0">
              <a:solidFill>
                <a:srgbClr val="000000"/>
              </a:solidFill>
            </a:endParaRPr>
          </a:p>
          <a:p>
            <a:pPr lvl="1"/>
            <a:r>
              <a:rPr lang="en-US" altLang="zh-CN" sz="2400" dirty="0">
                <a:solidFill>
                  <a:srgbClr val="D50203"/>
                </a:solidFill>
              </a:rPr>
              <a:t>L</a:t>
            </a:r>
            <a:r>
              <a:rPr lang="en-US" altLang="zh-CN" sz="2400" dirty="0"/>
              <a:t>-</a:t>
            </a:r>
            <a:r>
              <a:rPr lang="zh-CN" altLang="en-US" sz="2400" dirty="0"/>
              <a:t>视锥细胞，对红光敏感</a:t>
            </a:r>
            <a:endParaRPr lang="en-US" altLang="zh-CN" sz="2400" dirty="0"/>
          </a:p>
          <a:p>
            <a:pPr marL="541338" lvl="1" indent="0">
              <a:buNone/>
            </a:pPr>
            <a:r>
              <a:rPr lang="en-US" altLang="zh-CN" sz="2400" dirty="0">
                <a:solidFill>
                  <a:srgbClr val="D50203"/>
                </a:solidFill>
              </a:rPr>
              <a:t>red</a:t>
            </a:r>
            <a:r>
              <a:rPr lang="en-US" altLang="zh-CN" sz="2400" dirty="0"/>
              <a:t> light (575 nm)</a:t>
            </a:r>
          </a:p>
          <a:p>
            <a:pPr lvl="1"/>
            <a:r>
              <a:rPr lang="en-US" altLang="zh-CN" sz="2400" dirty="0">
                <a:solidFill>
                  <a:srgbClr val="00FF00"/>
                </a:solidFill>
              </a:rPr>
              <a:t>M</a:t>
            </a:r>
            <a:r>
              <a:rPr lang="en-US" altLang="zh-CN" sz="2400" dirty="0"/>
              <a:t>-</a:t>
            </a:r>
            <a:r>
              <a:rPr lang="zh-CN" altLang="en-US" sz="2400" dirty="0"/>
              <a:t>视锥细胞，对绿光敏感</a:t>
            </a:r>
            <a:endParaRPr lang="en-US" altLang="zh-CN" sz="2400" dirty="0"/>
          </a:p>
          <a:p>
            <a:pPr marL="541338" lvl="1" indent="0">
              <a:buNone/>
            </a:pPr>
            <a:r>
              <a:rPr lang="en-US" altLang="zh-CN" sz="2400" dirty="0">
                <a:solidFill>
                  <a:srgbClr val="00FF00"/>
                </a:solidFill>
              </a:rPr>
              <a:t>green</a:t>
            </a:r>
            <a:r>
              <a:rPr lang="en-US" altLang="zh-CN" sz="2400" dirty="0"/>
              <a:t> light (535 nm)</a:t>
            </a:r>
          </a:p>
          <a:p>
            <a:pPr lvl="1"/>
            <a:r>
              <a:rPr lang="en-US" altLang="zh-CN" sz="2400" dirty="0">
                <a:solidFill>
                  <a:srgbClr val="0000FF"/>
                </a:solidFill>
              </a:rPr>
              <a:t>S</a:t>
            </a:r>
            <a:r>
              <a:rPr lang="en-US" altLang="zh-CN" sz="2400" dirty="0"/>
              <a:t>-</a:t>
            </a:r>
            <a:r>
              <a:rPr lang="zh-CN" altLang="en-US" sz="2400" dirty="0"/>
              <a:t>视锥细胞，对蓝光敏感</a:t>
            </a:r>
            <a:endParaRPr lang="en-US" altLang="zh-CN" sz="2400" dirty="0"/>
          </a:p>
          <a:p>
            <a:pPr marL="541338" lvl="1" indent="0">
              <a:buNone/>
            </a:pPr>
            <a:r>
              <a:rPr lang="en-US" altLang="zh-CN" sz="2400" dirty="0">
                <a:solidFill>
                  <a:srgbClr val="0000FF"/>
                </a:solidFill>
              </a:rPr>
              <a:t>blue</a:t>
            </a:r>
            <a:r>
              <a:rPr lang="en-US" altLang="zh-CN" sz="2400" dirty="0"/>
              <a:t> light (445 nm)</a:t>
            </a:r>
          </a:p>
          <a:p>
            <a:pPr lvl="0"/>
            <a:endParaRPr lang="en-US" altLang="zh-CN" sz="2800" dirty="0">
              <a:solidFill>
                <a:srgbClr val="000000"/>
              </a:solidFill>
            </a:endParaRPr>
          </a:p>
          <a:p>
            <a:pPr lvl="0"/>
            <a:r>
              <a:rPr lang="zh-CN" altLang="en-US" sz="2800" dirty="0">
                <a:solidFill>
                  <a:srgbClr val="000000"/>
                </a:solidFill>
              </a:rPr>
              <a:t>这些不同受体的反应组合给我们的颜色感知</a:t>
            </a:r>
          </a:p>
          <a:p>
            <a:pPr lvl="1"/>
            <a:endParaRPr lang="zh-CN" altLang="en-US" sz="2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4000" y="1809000"/>
            <a:ext cx="4320000" cy="3240000"/>
          </a:xfrm>
          <a:prstGeom prst="rect">
            <a:avLst/>
          </a:prstGeom>
        </p:spPr>
      </p:pic>
    </p:spTree>
    <p:extLst>
      <p:ext uri="{BB962C8B-B14F-4D97-AF65-F5344CB8AC3E}">
        <p14:creationId xmlns:p14="http://schemas.microsoft.com/office/powerpoint/2010/main" val="1184147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6.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834</TotalTime>
  <Words>8385</Words>
  <Application>Microsoft Macintosh PowerPoint</Application>
  <PresentationFormat>全屏显示(4:3)</PresentationFormat>
  <Paragraphs>1389</Paragraphs>
  <Slides>119</Slides>
  <Notes>101</Notes>
  <HiddenSlides>0</HiddenSlides>
  <MMClips>0</MMClips>
  <ScaleCrop>false</ScaleCrop>
  <HeadingPairs>
    <vt:vector size="8" baseType="variant">
      <vt:variant>
        <vt:lpstr>已用的字体</vt:lpstr>
      </vt:variant>
      <vt:variant>
        <vt:i4>33</vt:i4>
      </vt:variant>
      <vt:variant>
        <vt:lpstr>主题</vt:lpstr>
      </vt:variant>
      <vt:variant>
        <vt:i4>10</vt:i4>
      </vt:variant>
      <vt:variant>
        <vt:lpstr>嵌入 OLE 服务器</vt:lpstr>
      </vt:variant>
      <vt:variant>
        <vt:i4>2</vt:i4>
      </vt:variant>
      <vt:variant>
        <vt:lpstr>幻灯片标题</vt:lpstr>
      </vt:variant>
      <vt:variant>
        <vt:i4>119</vt:i4>
      </vt:variant>
    </vt:vector>
  </HeadingPairs>
  <TitlesOfParts>
    <vt:vector size="164" baseType="lpstr">
      <vt:lpstr>等线</vt:lpstr>
      <vt:lpstr>方正大黑简体</vt:lpstr>
      <vt:lpstr>黑体</vt:lpstr>
      <vt:lpstr>黑体</vt:lpstr>
      <vt:lpstr>华文楷体</vt:lpstr>
      <vt:lpstr>华文细黑</vt:lpstr>
      <vt:lpstr>华文新魏</vt:lpstr>
      <vt:lpstr>楷体_GB2312</vt:lpstr>
      <vt:lpstr>隶书</vt:lpstr>
      <vt:lpstr>宋体</vt:lpstr>
      <vt:lpstr>微软雅黑</vt:lpstr>
      <vt:lpstr>新宋体</vt:lpstr>
      <vt:lpstr>ＭＳ Ｐゴシック</vt:lpstr>
      <vt:lpstr>Songti SC</vt:lpstr>
      <vt:lpstr>Songti SC Bold</vt:lpstr>
      <vt:lpstr>Songti SC Regular</vt:lpstr>
      <vt:lpstr>Times</vt:lpstr>
      <vt:lpstr>Times New Roman (Hebrew)</vt:lpstr>
      <vt:lpstr>Times New Roman Bold</vt:lpstr>
      <vt:lpstr>Times New Roman Italic</vt:lpstr>
      <vt:lpstr>Times New Roman Regular</vt:lpstr>
      <vt:lpstr>Arial</vt:lpstr>
      <vt:lpstr>Bell MT</vt:lpstr>
      <vt:lpstr>Calibri</vt:lpstr>
      <vt:lpstr>Calibri Light</vt:lpstr>
      <vt:lpstr>Cambria Math</vt:lpstr>
      <vt:lpstr>Centaur</vt:lpstr>
      <vt:lpstr>Century Schoolbook</vt:lpstr>
      <vt:lpstr>Corbel</vt:lpstr>
      <vt:lpstr>Garamond</vt:lpstr>
      <vt:lpstr>Times New Roman</vt:lpstr>
      <vt:lpstr>Wingdings</vt:lpstr>
      <vt:lpstr>Wingdings 2</vt:lpstr>
      <vt:lpstr>Office 主题​​</vt:lpstr>
      <vt:lpstr>1_BriansTemplate</vt:lpstr>
      <vt:lpstr>3_BriansTemplate</vt:lpstr>
      <vt:lpstr>2_BriansTemplate</vt:lpstr>
      <vt:lpstr>Feathered</vt:lpstr>
      <vt:lpstr>1_Office 主题​​</vt:lpstr>
      <vt:lpstr>4_BriansTemplate</vt:lpstr>
      <vt:lpstr>5_BriansTemplate</vt:lpstr>
      <vt:lpstr>6_BriansTemplate</vt:lpstr>
      <vt:lpstr>1_Office theme</vt:lpstr>
      <vt:lpstr>位图图像</vt:lpstr>
      <vt:lpstr>Formula</vt:lpstr>
      <vt:lpstr>数字图像处理</vt:lpstr>
      <vt:lpstr>绪论</vt:lpstr>
      <vt:lpstr>绪论</vt:lpstr>
      <vt:lpstr>数字图像处理的定义</vt:lpstr>
      <vt:lpstr>为什么要处理图像？</vt:lpstr>
      <vt:lpstr>为什么要处理图像？</vt:lpstr>
      <vt:lpstr>为何要处理图像？</vt:lpstr>
      <vt:lpstr>数字图像处理的基本概念</vt:lpstr>
      <vt:lpstr>数字图像处理任务的基本流程</vt:lpstr>
      <vt:lpstr>应用领域</vt:lpstr>
      <vt:lpstr>数字图像基础</vt:lpstr>
      <vt:lpstr>数字图像基础</vt:lpstr>
      <vt:lpstr>数字图像基础</vt:lpstr>
      <vt:lpstr>数字图像基础</vt:lpstr>
      <vt:lpstr>数字图像基础</vt:lpstr>
      <vt:lpstr>数字图像基础</vt:lpstr>
      <vt:lpstr>数字图像基础</vt:lpstr>
      <vt:lpstr>数字图像基础</vt:lpstr>
      <vt:lpstr>邻域</vt:lpstr>
      <vt:lpstr>邻接性</vt:lpstr>
      <vt:lpstr>邻接性</vt:lpstr>
      <vt:lpstr>通路</vt:lpstr>
      <vt:lpstr>连通性</vt:lpstr>
      <vt:lpstr>连通性</vt:lpstr>
      <vt:lpstr>区域与边界</vt:lpstr>
      <vt:lpstr>数字图像基础</vt:lpstr>
      <vt:lpstr>图像增强</vt:lpstr>
      <vt:lpstr>PowerPoint 演示文稿</vt:lpstr>
      <vt:lpstr>PowerPoint 演示文稿</vt:lpstr>
      <vt:lpstr>PowerPoint 演示文稿</vt:lpstr>
      <vt:lpstr>灰度级变换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直方图主要性质（1）</vt:lpstr>
      <vt:lpstr>直方图主要性质（2）</vt:lpstr>
      <vt:lpstr>直方图主要性质（3）</vt:lpstr>
      <vt:lpstr>直方图主要应用（1）</vt:lpstr>
      <vt:lpstr>直方图主要应用（2）</vt:lpstr>
      <vt:lpstr>直方图主要应用（3）</vt:lpstr>
      <vt:lpstr>直方图主要应用（4）</vt:lpstr>
      <vt:lpstr>累积直方图</vt:lpstr>
      <vt:lpstr>直方图处理</vt:lpstr>
      <vt:lpstr>直方图均衡化</vt:lpstr>
      <vt:lpstr>直方图规定化</vt:lpstr>
      <vt:lpstr>空域图像增强</vt:lpstr>
      <vt:lpstr>空间滤波</vt:lpstr>
      <vt:lpstr>PowerPoint 演示文稿</vt:lpstr>
      <vt:lpstr>PowerPoint 演示文稿</vt:lpstr>
      <vt:lpstr>PowerPoint 演示文稿</vt:lpstr>
      <vt:lpstr>线性平滑滤波</vt:lpstr>
      <vt:lpstr>线性平滑滤波—加权平均模板</vt:lpstr>
      <vt:lpstr>非线性平滑滤波—中值滤波</vt:lpstr>
      <vt:lpstr>中值滤波—椒盐噪声</vt:lpstr>
      <vt:lpstr>PowerPoint 演示文稿</vt:lpstr>
      <vt:lpstr>灰度变化与差分</vt:lpstr>
      <vt:lpstr>PowerPoint 演示文稿</vt:lpstr>
      <vt:lpstr>离散傅立叶变换的频谱分布</vt:lpstr>
      <vt:lpstr>离散傅立叶变换的幅频特性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高斯模糊点扩散函数</vt:lpstr>
      <vt:lpstr>散焦模糊</vt:lpstr>
      <vt:lpstr>运动模糊</vt:lpstr>
      <vt:lpstr>PowerPoint 演示文稿</vt:lpstr>
      <vt:lpstr>PowerPoint 演示文稿</vt:lpstr>
      <vt:lpstr>PowerPoint 演示文稿</vt:lpstr>
      <vt:lpstr>颜色受体</vt:lpstr>
      <vt:lpstr>光与颜色的关系</vt:lpstr>
      <vt:lpstr>加法混色法</vt:lpstr>
      <vt:lpstr>减法混色法</vt:lpstr>
      <vt:lpstr>颜色空间</vt:lpstr>
      <vt:lpstr>颜色空间</vt:lpstr>
      <vt:lpstr>色度图</vt:lpstr>
      <vt:lpstr>问题</vt:lpstr>
      <vt:lpstr>CIE1931标准色度图</vt:lpstr>
      <vt:lpstr>感知均匀的色彩空间</vt:lpstr>
      <vt:lpstr>PowerPoint 演示文稿</vt:lpstr>
      <vt:lpstr>CMYK</vt:lpstr>
      <vt:lpstr>HSV/HSI颜色空间</vt:lpstr>
      <vt:lpstr>色调对彩色图像的影响</vt:lpstr>
      <vt:lpstr>饱和度对彩色图像的影响</vt:lpstr>
      <vt:lpstr>亮度对彩色图像的影响</vt:lpstr>
      <vt:lpstr>YUV和YIQ颜色空间</vt:lpstr>
      <vt:lpstr>真彩色、 伪彩色、 假彩色</vt:lpstr>
      <vt:lpstr>真彩色处理</vt:lpstr>
      <vt:lpstr>利用距离的RGB颜色分割示例</vt:lpstr>
      <vt:lpstr>HSI颜色空间中的彩色图像分割示例</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 Liu</dc:creator>
  <cp:lastModifiedBy>考 张</cp:lastModifiedBy>
  <cp:revision>1007</cp:revision>
  <dcterms:created xsi:type="dcterms:W3CDTF">2021-02-23T10:37:04Z</dcterms:created>
  <dcterms:modified xsi:type="dcterms:W3CDTF">2024-04-24T08:39:29Z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